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141168735" r:id="rId5"/>
    <p:sldId id="141168733" r:id="rId6"/>
    <p:sldId id="141168734" r:id="rId7"/>
    <p:sldId id="256" r:id="rId8"/>
    <p:sldId id="141168738" r:id="rId9"/>
    <p:sldId id="257" r:id="rId10"/>
    <p:sldId id="141168737" r:id="rId11"/>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61AC5DAF-6EAD-4F48-93E2-1A0553F6CD91}">
          <p14:sldIdLst>
            <p14:sldId id="141168735"/>
          </p14:sldIdLst>
        </p14:section>
        <p14:section name="Sezione senza titolo" id="{047AA374-C630-43B1-929C-2F7D34CCEB19}">
          <p14:sldIdLst>
            <p14:sldId id="141168733"/>
            <p14:sldId id="141168734"/>
            <p14:sldId id="256"/>
            <p14:sldId id="141168738"/>
            <p14:sldId id="257"/>
            <p14:sldId id="14116873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5"/>
    <a:srgbClr val="858C94"/>
    <a:srgbClr val="7B9BFF"/>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247" autoAdjust="0"/>
  </p:normalViewPr>
  <p:slideViewPr>
    <p:cSldViewPr snapToGrid="0">
      <p:cViewPr varScale="1">
        <p:scale>
          <a:sx n="103" d="100"/>
          <a:sy n="103" d="100"/>
        </p:scale>
        <p:origin x="7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ntschj Flavio" userId="08f1bed8-66d6-4c4a-b33f-5af5d105383c" providerId="ADAL" clId="{63C87377-14F5-4501-92B8-248BC3B5AB2A}"/>
    <pc:docChg chg="custSel modSld">
      <pc:chgData name="Fintschj Flavio" userId="08f1bed8-66d6-4c4a-b33f-5af5d105383c" providerId="ADAL" clId="{63C87377-14F5-4501-92B8-248BC3B5AB2A}" dt="2024-01-17T14:46:17.793" v="16" actId="6549"/>
      <pc:docMkLst>
        <pc:docMk/>
      </pc:docMkLst>
      <pc:sldChg chg="modSp mod">
        <pc:chgData name="Fintschj Flavio" userId="08f1bed8-66d6-4c4a-b33f-5af5d105383c" providerId="ADAL" clId="{63C87377-14F5-4501-92B8-248BC3B5AB2A}" dt="2024-01-17T14:46:17.793" v="16" actId="6549"/>
        <pc:sldMkLst>
          <pc:docMk/>
          <pc:sldMk cId="2945832010" sldId="141168734"/>
        </pc:sldMkLst>
        <pc:spChg chg="mod">
          <ac:chgData name="Fintschj Flavio" userId="08f1bed8-66d6-4c4a-b33f-5af5d105383c" providerId="ADAL" clId="{63C87377-14F5-4501-92B8-248BC3B5AB2A}" dt="2024-01-17T14:46:17.793" v="16" actId="6549"/>
          <ac:spMkLst>
            <pc:docMk/>
            <pc:sldMk cId="2945832010" sldId="141168734"/>
            <ac:spMk id="12" creationId="{A81F5D3E-B1E1-1680-3D31-628BFE50F447}"/>
          </ac:spMkLst>
        </pc:spChg>
      </pc:sldChg>
    </pc:docChg>
  </pc:docChgLst>
  <pc:docChgLst>
    <pc:chgData name="Mari Valeria" userId="163cdb43-1822-426c-b472-68810f3581db" providerId="ADAL" clId="{B7F9574E-351C-49E1-B5DF-2A3262E1A2C4}"/>
    <pc:docChg chg="undo redo custSel modSld">
      <pc:chgData name="Mari Valeria" userId="163cdb43-1822-426c-b472-68810f3581db" providerId="ADAL" clId="{B7F9574E-351C-49E1-B5DF-2A3262E1A2C4}" dt="2023-11-23T15:18:51.879" v="19" actId="20577"/>
      <pc:docMkLst>
        <pc:docMk/>
      </pc:docMkLst>
      <pc:sldChg chg="modSp mod">
        <pc:chgData name="Mari Valeria" userId="163cdb43-1822-426c-b472-68810f3581db" providerId="ADAL" clId="{B7F9574E-351C-49E1-B5DF-2A3262E1A2C4}" dt="2023-11-23T15:18:51.879" v="19" actId="20577"/>
        <pc:sldMkLst>
          <pc:docMk/>
          <pc:sldMk cId="3177518158" sldId="141168733"/>
        </pc:sldMkLst>
        <pc:spChg chg="mod">
          <ac:chgData name="Mari Valeria" userId="163cdb43-1822-426c-b472-68810f3581db" providerId="ADAL" clId="{B7F9574E-351C-49E1-B5DF-2A3262E1A2C4}" dt="2023-11-23T15:18:51.879" v="19" actId="20577"/>
          <ac:spMkLst>
            <pc:docMk/>
            <pc:sldMk cId="3177518158" sldId="141168733"/>
            <ac:spMk id="5" creationId="{3A79392E-DE6D-ED85-71CB-58F071CE9673}"/>
          </ac:spMkLst>
        </pc:spChg>
      </pc:sldChg>
    </pc:docChg>
  </pc:docChgLst>
  <pc:docChgLst>
    <pc:chgData name="Fintschj Flavio" userId="08f1bed8-66d6-4c4a-b33f-5af5d105383c" providerId="ADAL" clId="{CFF983AF-D492-496C-B703-9DA8E74B26CE}"/>
    <pc:docChg chg="undo redo custSel addSld delSld modSld sldOrd modMainMaster addSection modSection">
      <pc:chgData name="Fintschj Flavio" userId="08f1bed8-66d6-4c4a-b33f-5af5d105383c" providerId="ADAL" clId="{CFF983AF-D492-496C-B703-9DA8E74B26CE}" dt="2024-01-05T12:42:57.275" v="6260" actId="242"/>
      <pc:docMkLst>
        <pc:docMk/>
      </pc:docMkLst>
      <pc:sldChg chg="addSp delSp modSp mod">
        <pc:chgData name="Fintschj Flavio" userId="08f1bed8-66d6-4c4a-b33f-5af5d105383c" providerId="ADAL" clId="{CFF983AF-D492-496C-B703-9DA8E74B26CE}" dt="2023-12-14T17:31:53.839" v="6245"/>
        <pc:sldMkLst>
          <pc:docMk/>
          <pc:sldMk cId="1291476599" sldId="256"/>
        </pc:sldMkLst>
        <pc:spChg chg="del">
          <ac:chgData name="Fintschj Flavio" userId="08f1bed8-66d6-4c4a-b33f-5af5d105383c" providerId="ADAL" clId="{CFF983AF-D492-496C-B703-9DA8E74B26CE}" dt="2023-12-14T16:02:05.302" v="4077" actId="478"/>
          <ac:spMkLst>
            <pc:docMk/>
            <pc:sldMk cId="1291476599" sldId="256"/>
            <ac:spMk id="3" creationId="{7BE33A63-B491-8D1F-081D-4E70B5251473}"/>
          </ac:spMkLst>
        </pc:spChg>
        <pc:spChg chg="mod">
          <ac:chgData name="Fintschj Flavio" userId="08f1bed8-66d6-4c4a-b33f-5af5d105383c" providerId="ADAL" clId="{CFF983AF-D492-496C-B703-9DA8E74B26CE}" dt="2023-12-14T16:11:00.413" v="4501" actId="20577"/>
          <ac:spMkLst>
            <pc:docMk/>
            <pc:sldMk cId="1291476599" sldId="256"/>
            <ac:spMk id="4" creationId="{9A59B7A6-7E6E-7922-D515-7D4D1D6241BE}"/>
          </ac:spMkLst>
        </pc:spChg>
        <pc:spChg chg="mod">
          <ac:chgData name="Fintschj Flavio" userId="08f1bed8-66d6-4c4a-b33f-5af5d105383c" providerId="ADAL" clId="{CFF983AF-D492-496C-B703-9DA8E74B26CE}" dt="2023-12-14T15:50:27.759" v="3486" actId="13926"/>
          <ac:spMkLst>
            <pc:docMk/>
            <pc:sldMk cId="1291476599" sldId="256"/>
            <ac:spMk id="5" creationId="{346BD41B-5A7F-3D67-0A6F-5C42408391F5}"/>
          </ac:spMkLst>
        </pc:spChg>
        <pc:spChg chg="mod">
          <ac:chgData name="Fintschj Flavio" userId="08f1bed8-66d6-4c4a-b33f-5af5d105383c" providerId="ADAL" clId="{CFF983AF-D492-496C-B703-9DA8E74B26CE}" dt="2023-11-23T13:43:26.430" v="2550" actId="554"/>
          <ac:spMkLst>
            <pc:docMk/>
            <pc:sldMk cId="1291476599" sldId="256"/>
            <ac:spMk id="6" creationId="{A01D8AB3-9589-2EF5-3E3B-E960829EC122}"/>
          </ac:spMkLst>
        </pc:spChg>
        <pc:spChg chg="mod">
          <ac:chgData name="Fintschj Flavio" userId="08f1bed8-66d6-4c4a-b33f-5af5d105383c" providerId="ADAL" clId="{CFF983AF-D492-496C-B703-9DA8E74B26CE}" dt="2023-11-23T13:07:40.356" v="1490" actId="255"/>
          <ac:spMkLst>
            <pc:docMk/>
            <pc:sldMk cId="1291476599" sldId="256"/>
            <ac:spMk id="8" creationId="{64394755-C9A7-7CB0-F7A7-EC7ECB05901E}"/>
          </ac:spMkLst>
        </pc:spChg>
        <pc:spChg chg="mod">
          <ac:chgData name="Fintschj Flavio" userId="08f1bed8-66d6-4c4a-b33f-5af5d105383c" providerId="ADAL" clId="{CFF983AF-D492-496C-B703-9DA8E74B26CE}" dt="2023-12-14T16:49:53.985" v="5768" actId="403"/>
          <ac:spMkLst>
            <pc:docMk/>
            <pc:sldMk cId="1291476599" sldId="256"/>
            <ac:spMk id="9" creationId="{201137D2-AA0B-919A-0873-28331928D236}"/>
          </ac:spMkLst>
        </pc:spChg>
        <pc:spChg chg="mod">
          <ac:chgData name="Fintschj Flavio" userId="08f1bed8-66d6-4c4a-b33f-5af5d105383c" providerId="ADAL" clId="{CFF983AF-D492-496C-B703-9DA8E74B26CE}" dt="2023-12-14T16:42:45.446" v="5190" actId="20577"/>
          <ac:spMkLst>
            <pc:docMk/>
            <pc:sldMk cId="1291476599" sldId="256"/>
            <ac:spMk id="13" creationId="{1B950AF0-6C5A-7F3A-C148-854631FC33C3}"/>
          </ac:spMkLst>
        </pc:spChg>
        <pc:spChg chg="mod">
          <ac:chgData name="Fintschj Flavio" userId="08f1bed8-66d6-4c4a-b33f-5af5d105383c" providerId="ADAL" clId="{CFF983AF-D492-496C-B703-9DA8E74B26CE}" dt="2023-11-23T13:43:26.430" v="2550" actId="554"/>
          <ac:spMkLst>
            <pc:docMk/>
            <pc:sldMk cId="1291476599" sldId="256"/>
            <ac:spMk id="14" creationId="{5C777F89-09BE-BAE2-3A5F-C8A5A2348B65}"/>
          </ac:spMkLst>
        </pc:spChg>
        <pc:spChg chg="mod">
          <ac:chgData name="Fintschj Flavio" userId="08f1bed8-66d6-4c4a-b33f-5af5d105383c" providerId="ADAL" clId="{CFF983AF-D492-496C-B703-9DA8E74B26CE}" dt="2023-11-23T13:06:16.741" v="1447" actId="14100"/>
          <ac:spMkLst>
            <pc:docMk/>
            <pc:sldMk cId="1291476599" sldId="256"/>
            <ac:spMk id="15" creationId="{CC82E1A9-6F24-D87F-A84C-9F245A54CB76}"/>
          </ac:spMkLst>
        </pc:spChg>
        <pc:spChg chg="mod">
          <ac:chgData name="Fintschj Flavio" userId="08f1bed8-66d6-4c4a-b33f-5af5d105383c" providerId="ADAL" clId="{CFF983AF-D492-496C-B703-9DA8E74B26CE}" dt="2023-11-23T13:06:33.554" v="1457" actId="1037"/>
          <ac:spMkLst>
            <pc:docMk/>
            <pc:sldMk cId="1291476599" sldId="256"/>
            <ac:spMk id="16" creationId="{4E6C84CC-E809-5826-F273-516D193A61CD}"/>
          </ac:spMkLst>
        </pc:spChg>
        <pc:spChg chg="mod">
          <ac:chgData name="Fintschj Flavio" userId="08f1bed8-66d6-4c4a-b33f-5af5d105383c" providerId="ADAL" clId="{CFF983AF-D492-496C-B703-9DA8E74B26CE}" dt="2023-11-23T13:43:26.430" v="2550" actId="554"/>
          <ac:spMkLst>
            <pc:docMk/>
            <pc:sldMk cId="1291476599" sldId="256"/>
            <ac:spMk id="18" creationId="{909E1646-98AC-008D-DAB2-EF2F36FBA9D6}"/>
          </ac:spMkLst>
        </pc:spChg>
        <pc:spChg chg="mod">
          <ac:chgData name="Fintschj Flavio" userId="08f1bed8-66d6-4c4a-b33f-5af5d105383c" providerId="ADAL" clId="{CFF983AF-D492-496C-B703-9DA8E74B26CE}" dt="2023-11-23T13:07:33.169" v="1488" actId="255"/>
          <ac:spMkLst>
            <pc:docMk/>
            <pc:sldMk cId="1291476599" sldId="256"/>
            <ac:spMk id="20" creationId="{94B235BA-4BB6-CAE0-B1B1-BC4B054202FB}"/>
          </ac:spMkLst>
        </pc:spChg>
        <pc:spChg chg="mod">
          <ac:chgData name="Fintschj Flavio" userId="08f1bed8-66d6-4c4a-b33f-5af5d105383c" providerId="ADAL" clId="{CFF983AF-D492-496C-B703-9DA8E74B26CE}" dt="2023-11-23T13:43:26.430" v="2550" actId="554"/>
          <ac:spMkLst>
            <pc:docMk/>
            <pc:sldMk cId="1291476599" sldId="256"/>
            <ac:spMk id="21" creationId="{92612A5B-B90F-C055-4B0E-BC0C4AE83E12}"/>
          </ac:spMkLst>
        </pc:spChg>
        <pc:spChg chg="mod">
          <ac:chgData name="Fintschj Flavio" userId="08f1bed8-66d6-4c4a-b33f-5af5d105383c" providerId="ADAL" clId="{CFF983AF-D492-496C-B703-9DA8E74B26CE}" dt="2023-11-23T14:11:52.368" v="3071" actId="20577"/>
          <ac:spMkLst>
            <pc:docMk/>
            <pc:sldMk cId="1291476599" sldId="256"/>
            <ac:spMk id="24" creationId="{A85DEE32-C133-FF0B-2AEE-F48D9D3FAC97}"/>
          </ac:spMkLst>
        </pc:spChg>
        <pc:spChg chg="del">
          <ac:chgData name="Fintschj Flavio" userId="08f1bed8-66d6-4c4a-b33f-5af5d105383c" providerId="ADAL" clId="{CFF983AF-D492-496C-B703-9DA8E74B26CE}" dt="2023-11-23T12:51:06.917" v="1177" actId="478"/>
          <ac:spMkLst>
            <pc:docMk/>
            <pc:sldMk cId="1291476599" sldId="256"/>
            <ac:spMk id="25" creationId="{D31CDE1E-34E2-F072-0707-A211345CEDEE}"/>
          </ac:spMkLst>
        </pc:spChg>
        <pc:spChg chg="add mod">
          <ac:chgData name="Fintschj Flavio" userId="08f1bed8-66d6-4c4a-b33f-5af5d105383c" providerId="ADAL" clId="{CFF983AF-D492-496C-B703-9DA8E74B26CE}" dt="2023-12-14T16:10:54.710" v="4499" actId="20577"/>
          <ac:spMkLst>
            <pc:docMk/>
            <pc:sldMk cId="1291476599" sldId="256"/>
            <ac:spMk id="26" creationId="{DF73C842-FA69-6CDC-5AE4-562522ADEBE8}"/>
          </ac:spMkLst>
        </pc:spChg>
        <pc:grpChg chg="mod">
          <ac:chgData name="Fintschj Flavio" userId="08f1bed8-66d6-4c4a-b33f-5af5d105383c" providerId="ADAL" clId="{CFF983AF-D492-496C-B703-9DA8E74B26CE}" dt="2023-11-23T13:08:01.656" v="1492" actId="1076"/>
          <ac:grpSpMkLst>
            <pc:docMk/>
            <pc:sldMk cId="1291476599" sldId="256"/>
            <ac:grpSpMk id="10" creationId="{30D0867B-868B-52CF-7EF5-18498D9053F5}"/>
          </ac:grpSpMkLst>
        </pc:grpChg>
        <pc:picChg chg="mod">
          <ac:chgData name="Fintschj Flavio" userId="08f1bed8-66d6-4c4a-b33f-5af5d105383c" providerId="ADAL" clId="{CFF983AF-D492-496C-B703-9DA8E74B26CE}" dt="2023-11-23T13:43:26.430" v="2550" actId="554"/>
          <ac:picMkLst>
            <pc:docMk/>
            <pc:sldMk cId="1291476599" sldId="256"/>
            <ac:picMk id="7" creationId="{CBA316E9-81B2-429C-4C4F-D7A3E02157E7}"/>
          </ac:picMkLst>
        </pc:picChg>
        <pc:picChg chg="mod">
          <ac:chgData name="Fintschj Flavio" userId="08f1bed8-66d6-4c4a-b33f-5af5d105383c" providerId="ADAL" clId="{CFF983AF-D492-496C-B703-9DA8E74B26CE}" dt="2023-12-14T17:31:53.839" v="6245"/>
          <ac:picMkLst>
            <pc:docMk/>
            <pc:sldMk cId="1291476599" sldId="256"/>
            <ac:picMk id="12" creationId="{0036C28A-06A5-6FC2-D1A8-D6743A6AC116}"/>
          </ac:picMkLst>
        </pc:picChg>
        <pc:picChg chg="mod">
          <ac:chgData name="Fintschj Flavio" userId="08f1bed8-66d6-4c4a-b33f-5af5d105383c" providerId="ADAL" clId="{CFF983AF-D492-496C-B703-9DA8E74B26CE}" dt="2023-11-23T13:43:26.430" v="2550" actId="554"/>
          <ac:picMkLst>
            <pc:docMk/>
            <pc:sldMk cId="1291476599" sldId="256"/>
            <ac:picMk id="17" creationId="{87B4A93E-E9A0-6DC7-A89C-9AA8B4465509}"/>
          </ac:picMkLst>
        </pc:picChg>
        <pc:picChg chg="mod">
          <ac:chgData name="Fintschj Flavio" userId="08f1bed8-66d6-4c4a-b33f-5af5d105383c" providerId="ADAL" clId="{CFF983AF-D492-496C-B703-9DA8E74B26CE}" dt="2023-11-23T13:43:26.430" v="2550" actId="554"/>
          <ac:picMkLst>
            <pc:docMk/>
            <pc:sldMk cId="1291476599" sldId="256"/>
            <ac:picMk id="19" creationId="{AD3AB6AF-8513-62F0-507E-60E5ED785C5B}"/>
          </ac:picMkLst>
        </pc:picChg>
        <pc:picChg chg="mod">
          <ac:chgData name="Fintschj Flavio" userId="08f1bed8-66d6-4c4a-b33f-5af5d105383c" providerId="ADAL" clId="{CFF983AF-D492-496C-B703-9DA8E74B26CE}" dt="2023-11-23T13:43:26.430" v="2550" actId="554"/>
          <ac:picMkLst>
            <pc:docMk/>
            <pc:sldMk cId="1291476599" sldId="256"/>
            <ac:picMk id="22" creationId="{EDCAED8B-7ED3-2751-4ED3-A444F94814C1}"/>
          </ac:picMkLst>
        </pc:picChg>
      </pc:sldChg>
      <pc:sldChg chg="addSp delSp modSp mod ord">
        <pc:chgData name="Fintschj Flavio" userId="08f1bed8-66d6-4c4a-b33f-5af5d105383c" providerId="ADAL" clId="{CFF983AF-D492-496C-B703-9DA8E74B26CE}" dt="2024-01-05T12:42:57.275" v="6260" actId="242"/>
        <pc:sldMkLst>
          <pc:docMk/>
          <pc:sldMk cId="1812095342" sldId="257"/>
        </pc:sldMkLst>
        <pc:spChg chg="add del mod">
          <ac:chgData name="Fintschj Flavio" userId="08f1bed8-66d6-4c4a-b33f-5af5d105383c" providerId="ADAL" clId="{CFF983AF-D492-496C-B703-9DA8E74B26CE}" dt="2023-11-23T14:17:57.839" v="3188" actId="478"/>
          <ac:spMkLst>
            <pc:docMk/>
            <pc:sldMk cId="1812095342" sldId="257"/>
            <ac:spMk id="2" creationId="{77E891CF-9AEE-6DA8-1E5C-1ED180755CCE}"/>
          </ac:spMkLst>
        </pc:spChg>
        <pc:spChg chg="add mod">
          <ac:chgData name="Fintschj Flavio" userId="08f1bed8-66d6-4c4a-b33f-5af5d105383c" providerId="ADAL" clId="{CFF983AF-D492-496C-B703-9DA8E74B26CE}" dt="2023-12-14T16:11:16.926" v="4503"/>
          <ac:spMkLst>
            <pc:docMk/>
            <pc:sldMk cId="1812095342" sldId="257"/>
            <ac:spMk id="2" creationId="{8E8069D4-AE60-1116-A4CA-95FE2B164AC2}"/>
          </ac:spMkLst>
        </pc:spChg>
        <pc:spChg chg="del">
          <ac:chgData name="Fintschj Flavio" userId="08f1bed8-66d6-4c4a-b33f-5af5d105383c" providerId="ADAL" clId="{CFF983AF-D492-496C-B703-9DA8E74B26CE}" dt="2023-11-23T12:53:39.294" v="1275" actId="478"/>
          <ac:spMkLst>
            <pc:docMk/>
            <pc:sldMk cId="1812095342" sldId="257"/>
            <ac:spMk id="2" creationId="{B7B3B87A-263B-0832-CE62-368D7F1E1334}"/>
          </ac:spMkLst>
        </pc:spChg>
        <pc:spChg chg="del mod">
          <ac:chgData name="Fintschj Flavio" userId="08f1bed8-66d6-4c4a-b33f-5af5d105383c" providerId="ADAL" clId="{CFF983AF-D492-496C-B703-9DA8E74B26CE}" dt="2023-12-14T16:39:18.362" v="5138" actId="21"/>
          <ac:spMkLst>
            <pc:docMk/>
            <pc:sldMk cId="1812095342" sldId="257"/>
            <ac:spMk id="4" creationId="{2E97B0FB-E0CE-CB05-AEDB-F284B259CAB2}"/>
          </ac:spMkLst>
        </pc:spChg>
        <pc:spChg chg="del mod">
          <ac:chgData name="Fintschj Flavio" userId="08f1bed8-66d6-4c4a-b33f-5af5d105383c" providerId="ADAL" clId="{CFF983AF-D492-496C-B703-9DA8E74B26CE}" dt="2023-12-14T16:39:18.362" v="5138" actId="21"/>
          <ac:spMkLst>
            <pc:docMk/>
            <pc:sldMk cId="1812095342" sldId="257"/>
            <ac:spMk id="7" creationId="{38E22BF9-F6A2-1AFD-8EFB-29C091B6D739}"/>
          </ac:spMkLst>
        </pc:spChg>
        <pc:spChg chg="add del mod">
          <ac:chgData name="Fintschj Flavio" userId="08f1bed8-66d6-4c4a-b33f-5af5d105383c" providerId="ADAL" clId="{CFF983AF-D492-496C-B703-9DA8E74B26CE}" dt="2023-12-14T17:08:00.111" v="6054" actId="478"/>
          <ac:spMkLst>
            <pc:docMk/>
            <pc:sldMk cId="1812095342" sldId="257"/>
            <ac:spMk id="8" creationId="{8344F840-9389-EA65-E58B-768675E37E49}"/>
          </ac:spMkLst>
        </pc:spChg>
        <pc:spChg chg="del mod">
          <ac:chgData name="Fintschj Flavio" userId="08f1bed8-66d6-4c4a-b33f-5af5d105383c" providerId="ADAL" clId="{CFF983AF-D492-496C-B703-9DA8E74B26CE}" dt="2023-12-14T16:24:24.156" v="4878" actId="21"/>
          <ac:spMkLst>
            <pc:docMk/>
            <pc:sldMk cId="1812095342" sldId="257"/>
            <ac:spMk id="9" creationId="{69F75DAD-4655-224D-E378-E0CCE8B3C792}"/>
          </ac:spMkLst>
        </pc:spChg>
        <pc:spChg chg="del mod">
          <ac:chgData name="Fintschj Flavio" userId="08f1bed8-66d6-4c4a-b33f-5af5d105383c" providerId="ADAL" clId="{CFF983AF-D492-496C-B703-9DA8E74B26CE}" dt="2023-12-14T16:39:52.790" v="5144" actId="478"/>
          <ac:spMkLst>
            <pc:docMk/>
            <pc:sldMk cId="1812095342" sldId="257"/>
            <ac:spMk id="12" creationId="{51B19065-7F64-7F66-516B-9C04FD2D139B}"/>
          </ac:spMkLst>
        </pc:spChg>
        <pc:spChg chg="del mod">
          <ac:chgData name="Fintschj Flavio" userId="08f1bed8-66d6-4c4a-b33f-5af5d105383c" providerId="ADAL" clId="{CFF983AF-D492-496C-B703-9DA8E74B26CE}" dt="2023-12-14T16:39:52.790" v="5144" actId="478"/>
          <ac:spMkLst>
            <pc:docMk/>
            <pc:sldMk cId="1812095342" sldId="257"/>
            <ac:spMk id="13" creationId="{9627D244-407F-4560-D0C8-F775CEED16F1}"/>
          </ac:spMkLst>
        </pc:spChg>
        <pc:spChg chg="add del mod">
          <ac:chgData name="Fintschj Flavio" userId="08f1bed8-66d6-4c4a-b33f-5af5d105383c" providerId="ADAL" clId="{CFF983AF-D492-496C-B703-9DA8E74B26CE}" dt="2023-12-14T17:08:00.111" v="6054" actId="478"/>
          <ac:spMkLst>
            <pc:docMk/>
            <pc:sldMk cId="1812095342" sldId="257"/>
            <ac:spMk id="14" creationId="{20A242CF-6475-750B-1E3D-71A6349DA9A2}"/>
          </ac:spMkLst>
        </pc:spChg>
        <pc:spChg chg="add del mod">
          <ac:chgData name="Fintschj Flavio" userId="08f1bed8-66d6-4c4a-b33f-5af5d105383c" providerId="ADAL" clId="{CFF983AF-D492-496C-B703-9DA8E74B26CE}" dt="2023-11-23T14:17:29.671" v="3168" actId="478"/>
          <ac:spMkLst>
            <pc:docMk/>
            <pc:sldMk cId="1812095342" sldId="257"/>
            <ac:spMk id="15" creationId="{BA798759-74F0-CBB3-1571-CB7C662ACBF4}"/>
          </ac:spMkLst>
        </pc:spChg>
        <pc:spChg chg="add del mod">
          <ac:chgData name="Fintschj Flavio" userId="08f1bed8-66d6-4c4a-b33f-5af5d105383c" providerId="ADAL" clId="{CFF983AF-D492-496C-B703-9DA8E74B26CE}" dt="2023-12-14T16:36:47.525" v="5123" actId="478"/>
          <ac:spMkLst>
            <pc:docMk/>
            <pc:sldMk cId="1812095342" sldId="257"/>
            <ac:spMk id="15" creationId="{BB5ACA84-5849-A5C7-7D1A-6502A0758BDA}"/>
          </ac:spMkLst>
        </pc:spChg>
        <pc:spChg chg="del mod">
          <ac:chgData name="Fintschj Flavio" userId="08f1bed8-66d6-4c4a-b33f-5af5d105383c" providerId="ADAL" clId="{CFF983AF-D492-496C-B703-9DA8E74B26CE}" dt="2023-12-14T16:24:24.156" v="4878" actId="21"/>
          <ac:spMkLst>
            <pc:docMk/>
            <pc:sldMk cId="1812095342" sldId="257"/>
            <ac:spMk id="16" creationId="{D3D5DFBA-5BB9-44F6-D1DD-348A9C31C4FC}"/>
          </ac:spMkLst>
        </pc:spChg>
        <pc:spChg chg="add del mod">
          <ac:chgData name="Fintschj Flavio" userId="08f1bed8-66d6-4c4a-b33f-5af5d105383c" providerId="ADAL" clId="{CFF983AF-D492-496C-B703-9DA8E74B26CE}" dt="2023-12-14T16:36:47.525" v="5123" actId="478"/>
          <ac:spMkLst>
            <pc:docMk/>
            <pc:sldMk cId="1812095342" sldId="257"/>
            <ac:spMk id="17" creationId="{6F565949-D980-E1F5-51F0-CAEC3959187E}"/>
          </ac:spMkLst>
        </pc:spChg>
        <pc:spChg chg="add del mod">
          <ac:chgData name="Fintschj Flavio" userId="08f1bed8-66d6-4c4a-b33f-5af5d105383c" providerId="ADAL" clId="{CFF983AF-D492-496C-B703-9DA8E74B26CE}" dt="2023-12-14T16:11:16.158" v="4502" actId="478"/>
          <ac:spMkLst>
            <pc:docMk/>
            <pc:sldMk cId="1812095342" sldId="257"/>
            <ac:spMk id="19" creationId="{D940160D-3671-DF2D-D21A-3BD75C7B72F2}"/>
          </ac:spMkLst>
        </pc:spChg>
        <pc:spChg chg="del mod">
          <ac:chgData name="Fintschj Flavio" userId="08f1bed8-66d6-4c4a-b33f-5af5d105383c" providerId="ADAL" clId="{CFF983AF-D492-496C-B703-9DA8E74B26CE}" dt="2023-12-14T16:24:24.156" v="4878" actId="21"/>
          <ac:spMkLst>
            <pc:docMk/>
            <pc:sldMk cId="1812095342" sldId="257"/>
            <ac:spMk id="20" creationId="{4676F312-E560-AB70-5781-C202D8A96148}"/>
          </ac:spMkLst>
        </pc:spChg>
        <pc:spChg chg="del mod">
          <ac:chgData name="Fintschj Flavio" userId="08f1bed8-66d6-4c4a-b33f-5af5d105383c" providerId="ADAL" clId="{CFF983AF-D492-496C-B703-9DA8E74B26CE}" dt="2023-12-14T16:39:52.790" v="5144" actId="478"/>
          <ac:spMkLst>
            <pc:docMk/>
            <pc:sldMk cId="1812095342" sldId="257"/>
            <ac:spMk id="21" creationId="{A99BA342-B235-D6EC-33C0-3F0946333C6C}"/>
          </ac:spMkLst>
        </pc:spChg>
        <pc:spChg chg="add del mod">
          <ac:chgData name="Fintschj Flavio" userId="08f1bed8-66d6-4c4a-b33f-5af5d105383c" providerId="ADAL" clId="{CFF983AF-D492-496C-B703-9DA8E74B26CE}" dt="2023-12-14T17:08:00.111" v="6054" actId="478"/>
          <ac:spMkLst>
            <pc:docMk/>
            <pc:sldMk cId="1812095342" sldId="257"/>
            <ac:spMk id="22" creationId="{C2692F4A-9D2F-CEC2-1EDD-D486D82200B1}"/>
          </ac:spMkLst>
        </pc:spChg>
        <pc:spChg chg="del mod">
          <ac:chgData name="Fintschj Flavio" userId="08f1bed8-66d6-4c4a-b33f-5af5d105383c" providerId="ADAL" clId="{CFF983AF-D492-496C-B703-9DA8E74B26CE}" dt="2023-12-14T16:39:18.362" v="5138" actId="21"/>
          <ac:spMkLst>
            <pc:docMk/>
            <pc:sldMk cId="1812095342" sldId="257"/>
            <ac:spMk id="23" creationId="{DDB54F8F-7AB8-7831-FEDE-0A5275A6BD37}"/>
          </ac:spMkLst>
        </pc:spChg>
        <pc:spChg chg="add del mod">
          <ac:chgData name="Fintschj Flavio" userId="08f1bed8-66d6-4c4a-b33f-5af5d105383c" providerId="ADAL" clId="{CFF983AF-D492-496C-B703-9DA8E74B26CE}" dt="2023-11-23T14:17:59.135" v="3189" actId="478"/>
          <ac:spMkLst>
            <pc:docMk/>
            <pc:sldMk cId="1812095342" sldId="257"/>
            <ac:spMk id="24" creationId="{174C2A7F-C25A-82EB-8F85-CCE860EBDEE5}"/>
          </ac:spMkLst>
        </pc:spChg>
        <pc:spChg chg="add del mod">
          <ac:chgData name="Fintschj Flavio" userId="08f1bed8-66d6-4c4a-b33f-5af5d105383c" providerId="ADAL" clId="{CFF983AF-D492-496C-B703-9DA8E74B26CE}" dt="2023-11-23T14:17:57.839" v="3188" actId="478"/>
          <ac:spMkLst>
            <pc:docMk/>
            <pc:sldMk cId="1812095342" sldId="257"/>
            <ac:spMk id="25" creationId="{2DA8FC45-D5B8-EA77-0078-80595CAC049D}"/>
          </ac:spMkLst>
        </pc:spChg>
        <pc:spChg chg="mod">
          <ac:chgData name="Fintschj Flavio" userId="08f1bed8-66d6-4c4a-b33f-5af5d105383c" providerId="ADAL" clId="{CFF983AF-D492-496C-B703-9DA8E74B26CE}" dt="2023-12-14T16:24:29.655" v="4880"/>
          <ac:spMkLst>
            <pc:docMk/>
            <pc:sldMk cId="1812095342" sldId="257"/>
            <ac:spMk id="25" creationId="{AD4E62E4-7BF4-A057-B651-9BC4C8E10CE1}"/>
          </ac:spMkLst>
        </pc:spChg>
        <pc:spChg chg="add del mod">
          <ac:chgData name="Fintschj Flavio" userId="08f1bed8-66d6-4c4a-b33f-5af5d105383c" providerId="ADAL" clId="{CFF983AF-D492-496C-B703-9DA8E74B26CE}" dt="2023-12-14T16:36:47.525" v="5123" actId="478"/>
          <ac:spMkLst>
            <pc:docMk/>
            <pc:sldMk cId="1812095342" sldId="257"/>
            <ac:spMk id="33" creationId="{31983816-2911-EE19-DFF5-51150F09C252}"/>
          </ac:spMkLst>
        </pc:spChg>
        <pc:spChg chg="add mod">
          <ac:chgData name="Fintschj Flavio" userId="08f1bed8-66d6-4c4a-b33f-5af5d105383c" providerId="ADAL" clId="{CFF983AF-D492-496C-B703-9DA8E74B26CE}" dt="2023-12-14T16:54:44.160" v="6005" actId="20577"/>
          <ac:spMkLst>
            <pc:docMk/>
            <pc:sldMk cId="1812095342" sldId="257"/>
            <ac:spMk id="34" creationId="{439AFBA7-0206-BE20-DFB6-26EDAF40FD03}"/>
          </ac:spMkLst>
        </pc:spChg>
        <pc:spChg chg="add mod">
          <ac:chgData name="Fintschj Flavio" userId="08f1bed8-66d6-4c4a-b33f-5af5d105383c" providerId="ADAL" clId="{CFF983AF-D492-496C-B703-9DA8E74B26CE}" dt="2023-12-14T16:46:49.653" v="5468" actId="164"/>
          <ac:spMkLst>
            <pc:docMk/>
            <pc:sldMk cId="1812095342" sldId="257"/>
            <ac:spMk id="35" creationId="{B221A6C6-374D-00CF-5E03-DAA54E6D20E2}"/>
          </ac:spMkLst>
        </pc:spChg>
        <pc:spChg chg="add del mod topLvl">
          <ac:chgData name="Fintschj Flavio" userId="08f1bed8-66d6-4c4a-b33f-5af5d105383c" providerId="ADAL" clId="{CFF983AF-D492-496C-B703-9DA8E74B26CE}" dt="2023-12-14T19:34:54.732" v="6255" actId="1076"/>
          <ac:spMkLst>
            <pc:docMk/>
            <pc:sldMk cId="1812095342" sldId="257"/>
            <ac:spMk id="37" creationId="{CE65B2CB-A65D-FDB4-EC0C-215730ACE832}"/>
          </ac:spMkLst>
        </pc:spChg>
        <pc:spChg chg="add mod">
          <ac:chgData name="Fintschj Flavio" userId="08f1bed8-66d6-4c4a-b33f-5af5d105383c" providerId="ADAL" clId="{CFF983AF-D492-496C-B703-9DA8E74B26CE}" dt="2023-12-14T16:46:40.609" v="5467" actId="164"/>
          <ac:spMkLst>
            <pc:docMk/>
            <pc:sldMk cId="1812095342" sldId="257"/>
            <ac:spMk id="39" creationId="{781120D8-1018-3A1D-72A1-693E3F36E430}"/>
          </ac:spMkLst>
        </pc:spChg>
        <pc:spChg chg="add mod">
          <ac:chgData name="Fintschj Flavio" userId="08f1bed8-66d6-4c4a-b33f-5af5d105383c" providerId="ADAL" clId="{CFF983AF-D492-496C-B703-9DA8E74B26CE}" dt="2023-12-14T16:46:37.339" v="5466" actId="164"/>
          <ac:spMkLst>
            <pc:docMk/>
            <pc:sldMk cId="1812095342" sldId="257"/>
            <ac:spMk id="40" creationId="{38E25146-2997-65E2-0B33-205CDE8AE0A3}"/>
          </ac:spMkLst>
        </pc:spChg>
        <pc:spChg chg="add mod">
          <ac:chgData name="Fintschj Flavio" userId="08f1bed8-66d6-4c4a-b33f-5af5d105383c" providerId="ADAL" clId="{CFF983AF-D492-496C-B703-9DA8E74B26CE}" dt="2024-01-05T12:42:51.743" v="6258" actId="242"/>
          <ac:spMkLst>
            <pc:docMk/>
            <pc:sldMk cId="1812095342" sldId="257"/>
            <ac:spMk id="41" creationId="{D10C7ED1-CE4C-3A5F-CC2A-8E3FC66871C7}"/>
          </ac:spMkLst>
        </pc:spChg>
        <pc:spChg chg="add del mod">
          <ac:chgData name="Fintschj Flavio" userId="08f1bed8-66d6-4c4a-b33f-5af5d105383c" providerId="ADAL" clId="{CFF983AF-D492-496C-B703-9DA8E74B26CE}" dt="2023-12-14T16:45:36.015" v="5451" actId="478"/>
          <ac:spMkLst>
            <pc:docMk/>
            <pc:sldMk cId="1812095342" sldId="257"/>
            <ac:spMk id="42" creationId="{AE3AE449-C303-A120-CCC0-82E805CA387E}"/>
          </ac:spMkLst>
        </pc:spChg>
        <pc:spChg chg="add del mod">
          <ac:chgData name="Fintschj Flavio" userId="08f1bed8-66d6-4c4a-b33f-5af5d105383c" providerId="ADAL" clId="{CFF983AF-D492-496C-B703-9DA8E74B26CE}" dt="2023-12-14T16:45:35.431" v="5450" actId="478"/>
          <ac:spMkLst>
            <pc:docMk/>
            <pc:sldMk cId="1812095342" sldId="257"/>
            <ac:spMk id="43" creationId="{275DFE52-87BD-3DC4-EE83-55D38168B0F9}"/>
          </ac:spMkLst>
        </pc:spChg>
        <pc:spChg chg="add mod">
          <ac:chgData name="Fintschj Flavio" userId="08f1bed8-66d6-4c4a-b33f-5af5d105383c" providerId="ADAL" clId="{CFF983AF-D492-496C-B703-9DA8E74B26CE}" dt="2023-12-14T16:46:49.653" v="5468" actId="164"/>
          <ac:spMkLst>
            <pc:docMk/>
            <pc:sldMk cId="1812095342" sldId="257"/>
            <ac:spMk id="44" creationId="{FB30AA43-7C45-1A7A-FE52-C3CA9DB54066}"/>
          </ac:spMkLst>
        </pc:spChg>
        <pc:spChg chg="add mod">
          <ac:chgData name="Fintschj Flavio" userId="08f1bed8-66d6-4c4a-b33f-5af5d105383c" providerId="ADAL" clId="{CFF983AF-D492-496C-B703-9DA8E74B26CE}" dt="2023-12-14T16:46:40.609" v="5467" actId="164"/>
          <ac:spMkLst>
            <pc:docMk/>
            <pc:sldMk cId="1812095342" sldId="257"/>
            <ac:spMk id="45" creationId="{521C8806-EBDB-8DD7-B499-C9F2842EF3ED}"/>
          </ac:spMkLst>
        </pc:spChg>
        <pc:spChg chg="add mod">
          <ac:chgData name="Fintschj Flavio" userId="08f1bed8-66d6-4c4a-b33f-5af5d105383c" providerId="ADAL" clId="{CFF983AF-D492-496C-B703-9DA8E74B26CE}" dt="2023-12-14T16:46:37.339" v="5466" actId="164"/>
          <ac:spMkLst>
            <pc:docMk/>
            <pc:sldMk cId="1812095342" sldId="257"/>
            <ac:spMk id="46" creationId="{FBD352AF-1F09-0AF3-52C2-3CF384BFA3FE}"/>
          </ac:spMkLst>
        </pc:spChg>
        <pc:spChg chg="add mod">
          <ac:chgData name="Fintschj Flavio" userId="08f1bed8-66d6-4c4a-b33f-5af5d105383c" providerId="ADAL" clId="{CFF983AF-D492-496C-B703-9DA8E74B26CE}" dt="2024-01-05T12:42:54.672" v="6259" actId="242"/>
          <ac:spMkLst>
            <pc:docMk/>
            <pc:sldMk cId="1812095342" sldId="257"/>
            <ac:spMk id="47" creationId="{182D26B6-9F97-3620-78C8-88F081F58CFB}"/>
          </ac:spMkLst>
        </pc:spChg>
        <pc:spChg chg="add mod">
          <ac:chgData name="Fintschj Flavio" userId="08f1bed8-66d6-4c4a-b33f-5af5d105383c" providerId="ADAL" clId="{CFF983AF-D492-496C-B703-9DA8E74B26CE}" dt="2024-01-05T12:42:57.275" v="6260" actId="242"/>
          <ac:spMkLst>
            <pc:docMk/>
            <pc:sldMk cId="1812095342" sldId="257"/>
            <ac:spMk id="48" creationId="{0BE90268-F034-5062-D17D-A8400283A7DC}"/>
          </ac:spMkLst>
        </pc:spChg>
        <pc:spChg chg="add mod">
          <ac:chgData name="Fintschj Flavio" userId="08f1bed8-66d6-4c4a-b33f-5af5d105383c" providerId="ADAL" clId="{CFF983AF-D492-496C-B703-9DA8E74B26CE}" dt="2023-12-14T17:08:19.323" v="6067" actId="14100"/>
          <ac:spMkLst>
            <pc:docMk/>
            <pc:sldMk cId="1812095342" sldId="257"/>
            <ac:spMk id="52" creationId="{14C52948-729D-50D7-EE8F-7CA1DCF83975}"/>
          </ac:spMkLst>
        </pc:spChg>
        <pc:spChg chg="add mod">
          <ac:chgData name="Fintschj Flavio" userId="08f1bed8-66d6-4c4a-b33f-5af5d105383c" providerId="ADAL" clId="{CFF983AF-D492-496C-B703-9DA8E74B26CE}" dt="2023-12-14T17:08:15.351" v="6066" actId="1035"/>
          <ac:spMkLst>
            <pc:docMk/>
            <pc:sldMk cId="1812095342" sldId="257"/>
            <ac:spMk id="53" creationId="{A96DF3B7-0172-A436-5B29-B9CB9B2E0E8A}"/>
          </ac:spMkLst>
        </pc:spChg>
        <pc:spChg chg="mod">
          <ac:chgData name="Fintschj Flavio" userId="08f1bed8-66d6-4c4a-b33f-5af5d105383c" providerId="ADAL" clId="{CFF983AF-D492-496C-B703-9DA8E74B26CE}" dt="2023-12-14T17:06:35.763" v="6036"/>
          <ac:spMkLst>
            <pc:docMk/>
            <pc:sldMk cId="1812095342" sldId="257"/>
            <ac:spMk id="55" creationId="{DDEE32FB-87E5-08F9-7AFA-1E4466BE4693}"/>
          </ac:spMkLst>
        </pc:spChg>
        <pc:spChg chg="add mod">
          <ac:chgData name="Fintschj Flavio" userId="08f1bed8-66d6-4c4a-b33f-5af5d105383c" providerId="ADAL" clId="{CFF983AF-D492-496C-B703-9DA8E74B26CE}" dt="2023-12-14T17:06:35.763" v="6036"/>
          <ac:spMkLst>
            <pc:docMk/>
            <pc:sldMk cId="1812095342" sldId="257"/>
            <ac:spMk id="57" creationId="{160A6E5F-86BC-8E40-AB6D-C1A517A31A77}"/>
          </ac:spMkLst>
        </pc:spChg>
        <pc:spChg chg="mod">
          <ac:chgData name="Fintschj Flavio" userId="08f1bed8-66d6-4c4a-b33f-5af5d105383c" providerId="ADAL" clId="{CFF983AF-D492-496C-B703-9DA8E74B26CE}" dt="2023-12-14T17:07:34.541" v="6051"/>
          <ac:spMkLst>
            <pc:docMk/>
            <pc:sldMk cId="1812095342" sldId="257"/>
            <ac:spMk id="59" creationId="{4069F33A-F48E-97F4-50A6-5F758415CAB8}"/>
          </ac:spMkLst>
        </pc:spChg>
        <pc:spChg chg="add mod">
          <ac:chgData name="Fintschj Flavio" userId="08f1bed8-66d6-4c4a-b33f-5af5d105383c" providerId="ADAL" clId="{CFF983AF-D492-496C-B703-9DA8E74B26CE}" dt="2023-12-14T17:10:23.714" v="6195" actId="208"/>
          <ac:spMkLst>
            <pc:docMk/>
            <pc:sldMk cId="1812095342" sldId="257"/>
            <ac:spMk id="61" creationId="{B0F433BB-8EDD-877B-E01D-E0D3EC92C8A3}"/>
          </ac:spMkLst>
        </pc:spChg>
        <pc:spChg chg="add mod">
          <ac:chgData name="Fintschj Flavio" userId="08f1bed8-66d6-4c4a-b33f-5af5d105383c" providerId="ADAL" clId="{CFF983AF-D492-496C-B703-9DA8E74B26CE}" dt="2023-12-14T17:08:27.855" v="6086" actId="1037"/>
          <ac:spMkLst>
            <pc:docMk/>
            <pc:sldMk cId="1812095342" sldId="257"/>
            <ac:spMk id="62" creationId="{A48433E6-3C7A-83EE-4124-5533C3B33FEE}"/>
          </ac:spMkLst>
        </pc:spChg>
        <pc:spChg chg="add mod">
          <ac:chgData name="Fintschj Flavio" userId="08f1bed8-66d6-4c4a-b33f-5af5d105383c" providerId="ADAL" clId="{CFF983AF-D492-496C-B703-9DA8E74B26CE}" dt="2023-12-14T17:08:27.855" v="6086" actId="1037"/>
          <ac:spMkLst>
            <pc:docMk/>
            <pc:sldMk cId="1812095342" sldId="257"/>
            <ac:spMk id="63" creationId="{FD9CB7B3-CFA4-1DAA-36AE-CE8EFC4C205A}"/>
          </ac:spMkLst>
        </pc:spChg>
        <pc:spChg chg="mod topLvl">
          <ac:chgData name="Fintschj Flavio" userId="08f1bed8-66d6-4c4a-b33f-5af5d105383c" providerId="ADAL" clId="{CFF983AF-D492-496C-B703-9DA8E74B26CE}" dt="2023-12-14T17:10:41.938" v="6199" actId="478"/>
          <ac:spMkLst>
            <pc:docMk/>
            <pc:sldMk cId="1812095342" sldId="257"/>
            <ac:spMk id="65" creationId="{42A8ABC2-9622-AA9B-AABD-748EF9D3FC8D}"/>
          </ac:spMkLst>
        </pc:spChg>
        <pc:grpChg chg="del mod">
          <ac:chgData name="Fintschj Flavio" userId="08f1bed8-66d6-4c4a-b33f-5af5d105383c" providerId="ADAL" clId="{CFF983AF-D492-496C-B703-9DA8E74B26CE}" dt="2023-12-14T16:39:18.362" v="5138" actId="21"/>
          <ac:grpSpMkLst>
            <pc:docMk/>
            <pc:sldMk cId="1812095342" sldId="257"/>
            <ac:grpSpMk id="3" creationId="{F288C2EF-97D4-2E5A-4B0C-A50535113EA2}"/>
          </ac:grpSpMkLst>
        </pc:grpChg>
        <pc:grpChg chg="add del mod">
          <ac:chgData name="Fintschj Flavio" userId="08f1bed8-66d6-4c4a-b33f-5af5d105383c" providerId="ADAL" clId="{CFF983AF-D492-496C-B703-9DA8E74B26CE}" dt="2023-12-14T16:36:47.525" v="5123" actId="478"/>
          <ac:grpSpMkLst>
            <pc:docMk/>
            <pc:sldMk cId="1812095342" sldId="257"/>
            <ac:grpSpMk id="24" creationId="{3E768D8A-8335-434A-D81A-0017C08C7796}"/>
          </ac:grpSpMkLst>
        </pc:grpChg>
        <pc:grpChg chg="del mod">
          <ac:chgData name="Fintschj Flavio" userId="08f1bed8-66d6-4c4a-b33f-5af5d105383c" providerId="ADAL" clId="{CFF983AF-D492-496C-B703-9DA8E74B26CE}" dt="2023-12-14T16:39:52.790" v="5144" actId="478"/>
          <ac:grpSpMkLst>
            <pc:docMk/>
            <pc:sldMk cId="1812095342" sldId="257"/>
            <ac:grpSpMk id="28" creationId="{611CA7BF-7B82-F671-9B58-D2865E20C3C3}"/>
          </ac:grpSpMkLst>
        </pc:grpChg>
        <pc:grpChg chg="del mod">
          <ac:chgData name="Fintschj Flavio" userId="08f1bed8-66d6-4c4a-b33f-5af5d105383c" providerId="ADAL" clId="{CFF983AF-D492-496C-B703-9DA8E74B26CE}" dt="2023-12-14T16:24:24.156" v="4878" actId="21"/>
          <ac:grpSpMkLst>
            <pc:docMk/>
            <pc:sldMk cId="1812095342" sldId="257"/>
            <ac:grpSpMk id="31" creationId="{04C878CB-33CF-949E-EEAC-A750A5408C68}"/>
          </ac:grpSpMkLst>
        </pc:grpChg>
        <pc:grpChg chg="add del mod">
          <ac:chgData name="Fintschj Flavio" userId="08f1bed8-66d6-4c4a-b33f-5af5d105383c" providerId="ADAL" clId="{CFF983AF-D492-496C-B703-9DA8E74B26CE}" dt="2023-12-14T17:07:32.689" v="6049" actId="21"/>
          <ac:grpSpMkLst>
            <pc:docMk/>
            <pc:sldMk cId="1812095342" sldId="257"/>
            <ac:grpSpMk id="32" creationId="{FD1E9BC1-6134-D896-6B32-187ADFBA3D09}"/>
          </ac:grpSpMkLst>
        </pc:grpChg>
        <pc:grpChg chg="add del mod">
          <ac:chgData name="Fintschj Flavio" userId="08f1bed8-66d6-4c4a-b33f-5af5d105383c" providerId="ADAL" clId="{CFF983AF-D492-496C-B703-9DA8E74B26CE}" dt="2023-12-14T17:10:53.577" v="6205" actId="478"/>
          <ac:grpSpMkLst>
            <pc:docMk/>
            <pc:sldMk cId="1812095342" sldId="257"/>
            <ac:grpSpMk id="36" creationId="{A8042104-6DD6-36BC-9009-F03152FD43B2}"/>
          </ac:grpSpMkLst>
        </pc:grpChg>
        <pc:grpChg chg="add mod">
          <ac:chgData name="Fintschj Flavio" userId="08f1bed8-66d6-4c4a-b33f-5af5d105383c" providerId="ADAL" clId="{CFF983AF-D492-496C-B703-9DA8E74B26CE}" dt="2023-12-14T16:46:53.220" v="5479" actId="1036"/>
          <ac:grpSpMkLst>
            <pc:docMk/>
            <pc:sldMk cId="1812095342" sldId="257"/>
            <ac:grpSpMk id="49" creationId="{8875A6BE-37B1-B576-9322-D0306079750F}"/>
          </ac:grpSpMkLst>
        </pc:grpChg>
        <pc:grpChg chg="add mod">
          <ac:chgData name="Fintschj Flavio" userId="08f1bed8-66d6-4c4a-b33f-5af5d105383c" providerId="ADAL" clId="{CFF983AF-D492-496C-B703-9DA8E74B26CE}" dt="2023-12-14T16:46:57.773" v="5480" actId="465"/>
          <ac:grpSpMkLst>
            <pc:docMk/>
            <pc:sldMk cId="1812095342" sldId="257"/>
            <ac:grpSpMk id="50" creationId="{1B9C80D3-1752-54AD-5AEB-3A34F023E820}"/>
          </ac:grpSpMkLst>
        </pc:grpChg>
        <pc:grpChg chg="add mod">
          <ac:chgData name="Fintschj Flavio" userId="08f1bed8-66d6-4c4a-b33f-5af5d105383c" providerId="ADAL" clId="{CFF983AF-D492-496C-B703-9DA8E74B26CE}" dt="2023-12-14T16:46:49.653" v="5468" actId="164"/>
          <ac:grpSpMkLst>
            <pc:docMk/>
            <pc:sldMk cId="1812095342" sldId="257"/>
            <ac:grpSpMk id="51" creationId="{B19A7EF3-A952-1FE4-E077-B72421743CC6}"/>
          </ac:grpSpMkLst>
        </pc:grpChg>
        <pc:grpChg chg="add del mod">
          <ac:chgData name="Fintschj Flavio" userId="08f1bed8-66d6-4c4a-b33f-5af5d105383c" providerId="ADAL" clId="{CFF983AF-D492-496C-B703-9DA8E74B26CE}" dt="2023-12-14T17:07:34.046" v="6050" actId="478"/>
          <ac:grpSpMkLst>
            <pc:docMk/>
            <pc:sldMk cId="1812095342" sldId="257"/>
            <ac:grpSpMk id="54" creationId="{85D90834-0A0F-DD65-DAFB-4330DF910511}"/>
          </ac:grpSpMkLst>
        </pc:grpChg>
        <pc:grpChg chg="add mod">
          <ac:chgData name="Fintschj Flavio" userId="08f1bed8-66d6-4c4a-b33f-5af5d105383c" providerId="ADAL" clId="{CFF983AF-D492-496C-B703-9DA8E74B26CE}" dt="2023-12-14T17:07:39.237" v="6052" actId="1076"/>
          <ac:grpSpMkLst>
            <pc:docMk/>
            <pc:sldMk cId="1812095342" sldId="257"/>
            <ac:grpSpMk id="58" creationId="{27D30779-85A6-F0CE-82A6-A9F3BB48AD6A}"/>
          </ac:grpSpMkLst>
        </pc:grpChg>
        <pc:grpChg chg="add del mod">
          <ac:chgData name="Fintschj Flavio" userId="08f1bed8-66d6-4c4a-b33f-5af5d105383c" providerId="ADAL" clId="{CFF983AF-D492-496C-B703-9DA8E74B26CE}" dt="2023-12-14T17:10:41.938" v="6199" actId="478"/>
          <ac:grpSpMkLst>
            <pc:docMk/>
            <pc:sldMk cId="1812095342" sldId="257"/>
            <ac:grpSpMk id="64" creationId="{728C0D1B-24A8-FD59-E4CA-2DC8BC3D2E77}"/>
          </ac:grpSpMkLst>
        </pc:grpChg>
        <pc:picChg chg="add mod">
          <ac:chgData name="Fintschj Flavio" userId="08f1bed8-66d6-4c4a-b33f-5af5d105383c" providerId="ADAL" clId="{CFF983AF-D492-496C-B703-9DA8E74B26CE}" dt="2023-12-14T19:33:55.347" v="6250" actId="14100"/>
          <ac:picMkLst>
            <pc:docMk/>
            <pc:sldMk cId="1812095342" sldId="257"/>
            <ac:picMk id="4" creationId="{E1784A8F-E266-4A98-7FAC-F8FF5A4DF435}"/>
          </ac:picMkLst>
        </pc:picChg>
        <pc:picChg chg="add mod">
          <ac:chgData name="Fintschj Flavio" userId="08f1bed8-66d6-4c4a-b33f-5af5d105383c" providerId="ADAL" clId="{CFF983AF-D492-496C-B703-9DA8E74B26CE}" dt="2023-12-14T19:34:54.732" v="6255" actId="1076"/>
          <ac:picMkLst>
            <pc:docMk/>
            <pc:sldMk cId="1812095342" sldId="257"/>
            <ac:picMk id="6" creationId="{A3EA2864-5ABA-47B4-47E0-FC6C4C8B6405}"/>
          </ac:picMkLst>
        </pc:picChg>
        <pc:picChg chg="mod">
          <ac:chgData name="Fintschj Flavio" userId="08f1bed8-66d6-4c4a-b33f-5af5d105383c" providerId="ADAL" clId="{CFF983AF-D492-496C-B703-9DA8E74B26CE}" dt="2023-12-14T16:24:29.655" v="4880"/>
          <ac:picMkLst>
            <pc:docMk/>
            <pc:sldMk cId="1812095342" sldId="257"/>
            <ac:picMk id="29" creationId="{641A3B82-1D22-9265-0ECF-B8AC611FA91B}"/>
          </ac:picMkLst>
        </pc:picChg>
        <pc:picChg chg="del mod topLvl">
          <ac:chgData name="Fintschj Flavio" userId="08f1bed8-66d6-4c4a-b33f-5af5d105383c" providerId="ADAL" clId="{CFF983AF-D492-496C-B703-9DA8E74B26CE}" dt="2023-12-14T17:10:53.577" v="6205" actId="478"/>
          <ac:picMkLst>
            <pc:docMk/>
            <pc:sldMk cId="1812095342" sldId="257"/>
            <ac:picMk id="38" creationId="{1C86C72B-D601-4012-10B1-B22347779179}"/>
          </ac:picMkLst>
        </pc:picChg>
        <pc:picChg chg="mod">
          <ac:chgData name="Fintschj Flavio" userId="08f1bed8-66d6-4c4a-b33f-5af5d105383c" providerId="ADAL" clId="{CFF983AF-D492-496C-B703-9DA8E74B26CE}" dt="2023-12-14T17:06:35.763" v="6036"/>
          <ac:picMkLst>
            <pc:docMk/>
            <pc:sldMk cId="1812095342" sldId="257"/>
            <ac:picMk id="56" creationId="{403E74EE-B098-5C60-CE7C-3ED49B521CBB}"/>
          </ac:picMkLst>
        </pc:picChg>
        <pc:picChg chg="mod">
          <ac:chgData name="Fintschj Flavio" userId="08f1bed8-66d6-4c4a-b33f-5af5d105383c" providerId="ADAL" clId="{CFF983AF-D492-496C-B703-9DA8E74B26CE}" dt="2023-12-14T17:07:34.541" v="6051"/>
          <ac:picMkLst>
            <pc:docMk/>
            <pc:sldMk cId="1812095342" sldId="257"/>
            <ac:picMk id="60" creationId="{D4442C02-B69B-6DB8-280C-FFB1DC4ABE43}"/>
          </ac:picMkLst>
        </pc:picChg>
        <pc:picChg chg="del mod topLvl">
          <ac:chgData name="Fintschj Flavio" userId="08f1bed8-66d6-4c4a-b33f-5af5d105383c" providerId="ADAL" clId="{CFF983AF-D492-496C-B703-9DA8E74B26CE}" dt="2023-12-14T17:10:41.938" v="6199" actId="478"/>
          <ac:picMkLst>
            <pc:docMk/>
            <pc:sldMk cId="1812095342" sldId="257"/>
            <ac:picMk id="66" creationId="{AA5997BC-F78D-0B8D-9787-C722C2389819}"/>
          </ac:picMkLst>
        </pc:picChg>
      </pc:sldChg>
      <pc:sldChg chg="del">
        <pc:chgData name="Fintschj Flavio" userId="08f1bed8-66d6-4c4a-b33f-5af5d105383c" providerId="ADAL" clId="{CFF983AF-D492-496C-B703-9DA8E74B26CE}" dt="2023-11-23T12:07:46.138" v="412" actId="47"/>
        <pc:sldMkLst>
          <pc:docMk/>
          <pc:sldMk cId="959455875" sldId="141168598"/>
        </pc:sldMkLst>
      </pc:sldChg>
      <pc:sldChg chg="del">
        <pc:chgData name="Fintschj Flavio" userId="08f1bed8-66d6-4c4a-b33f-5af5d105383c" providerId="ADAL" clId="{CFF983AF-D492-496C-B703-9DA8E74B26CE}" dt="2023-11-23T12:07:45.688" v="411" actId="47"/>
        <pc:sldMkLst>
          <pc:docMk/>
          <pc:sldMk cId="160757444" sldId="141168732"/>
        </pc:sldMkLst>
      </pc:sldChg>
      <pc:sldChg chg="addSp delSp modSp mod">
        <pc:chgData name="Fintschj Flavio" userId="08f1bed8-66d6-4c4a-b33f-5af5d105383c" providerId="ADAL" clId="{CFF983AF-D492-496C-B703-9DA8E74B26CE}" dt="2023-12-14T16:54:28.287" v="6002" actId="108"/>
        <pc:sldMkLst>
          <pc:docMk/>
          <pc:sldMk cId="3177518158" sldId="141168733"/>
        </pc:sldMkLst>
        <pc:spChg chg="del mod">
          <ac:chgData name="Fintschj Flavio" userId="08f1bed8-66d6-4c4a-b33f-5af5d105383c" providerId="ADAL" clId="{CFF983AF-D492-496C-B703-9DA8E74B26CE}" dt="2023-11-23T09:38:58.254" v="267" actId="478"/>
          <ac:spMkLst>
            <pc:docMk/>
            <pc:sldMk cId="3177518158" sldId="141168733"/>
            <ac:spMk id="2" creationId="{6834E925-004E-BF5D-F46C-F85576998B0E}"/>
          </ac:spMkLst>
        </pc:spChg>
        <pc:spChg chg="del">
          <ac:chgData name="Fintschj Flavio" userId="08f1bed8-66d6-4c4a-b33f-5af5d105383c" providerId="ADAL" clId="{CFF983AF-D492-496C-B703-9DA8E74B26CE}" dt="2023-11-23T09:28:34.423" v="0" actId="478"/>
          <ac:spMkLst>
            <pc:docMk/>
            <pc:sldMk cId="3177518158" sldId="141168733"/>
            <ac:spMk id="3" creationId="{AF35A3A0-43A1-FBAB-F1E8-369CD32DED47}"/>
          </ac:spMkLst>
        </pc:spChg>
        <pc:spChg chg="mod">
          <ac:chgData name="Fintschj Flavio" userId="08f1bed8-66d6-4c4a-b33f-5af5d105383c" providerId="ADAL" clId="{CFF983AF-D492-496C-B703-9DA8E74B26CE}" dt="2023-12-14T16:51:05.088" v="5818" actId="1076"/>
          <ac:spMkLst>
            <pc:docMk/>
            <pc:sldMk cId="3177518158" sldId="141168733"/>
            <ac:spMk id="5" creationId="{3A79392E-DE6D-ED85-71CB-58F071CE9673}"/>
          </ac:spMkLst>
        </pc:spChg>
        <pc:spChg chg="mod">
          <ac:chgData name="Fintschj Flavio" userId="08f1bed8-66d6-4c4a-b33f-5af5d105383c" providerId="ADAL" clId="{CFF983AF-D492-496C-B703-9DA8E74B26CE}" dt="2023-12-14T16:54:28.287" v="6002" actId="108"/>
          <ac:spMkLst>
            <pc:docMk/>
            <pc:sldMk cId="3177518158" sldId="141168733"/>
            <ac:spMk id="6" creationId="{36B20E70-3E59-CD5B-5FDB-A6FF4F990D8E}"/>
          </ac:spMkLst>
        </pc:spChg>
        <pc:spChg chg="del mod">
          <ac:chgData name="Fintschj Flavio" userId="08f1bed8-66d6-4c4a-b33f-5af5d105383c" providerId="ADAL" clId="{CFF983AF-D492-496C-B703-9DA8E74B26CE}" dt="2023-12-14T15:55:49.885" v="3690" actId="478"/>
          <ac:spMkLst>
            <pc:docMk/>
            <pc:sldMk cId="3177518158" sldId="141168733"/>
            <ac:spMk id="7" creationId="{D43F5863-A265-A655-D387-46D9252BBBE0}"/>
          </ac:spMkLst>
        </pc:spChg>
        <pc:spChg chg="del mod">
          <ac:chgData name="Fintschj Flavio" userId="08f1bed8-66d6-4c4a-b33f-5af5d105383c" providerId="ADAL" clId="{CFF983AF-D492-496C-B703-9DA8E74B26CE}" dt="2023-11-23T09:35:06.860" v="93" actId="478"/>
          <ac:spMkLst>
            <pc:docMk/>
            <pc:sldMk cId="3177518158" sldId="141168733"/>
            <ac:spMk id="8" creationId="{A1B84D74-EABB-9122-7238-54F7776C6F8E}"/>
          </ac:spMkLst>
        </pc:spChg>
        <pc:spChg chg="add del mod">
          <ac:chgData name="Fintschj Flavio" userId="08f1bed8-66d6-4c4a-b33f-5af5d105383c" providerId="ADAL" clId="{CFF983AF-D492-496C-B703-9DA8E74B26CE}" dt="2023-11-23T09:39:00.443" v="268" actId="478"/>
          <ac:spMkLst>
            <pc:docMk/>
            <pc:sldMk cId="3177518158" sldId="141168733"/>
            <ac:spMk id="9" creationId="{23EBAD64-7F6F-C82E-151B-B6044AB0FDF5}"/>
          </ac:spMkLst>
        </pc:spChg>
        <pc:spChg chg="add mod">
          <ac:chgData name="Fintschj Flavio" userId="08f1bed8-66d6-4c4a-b33f-5af5d105383c" providerId="ADAL" clId="{CFF983AF-D492-496C-B703-9DA8E74B26CE}" dt="2023-12-14T15:55:44.679" v="3689" actId="20577"/>
          <ac:spMkLst>
            <pc:docMk/>
            <pc:sldMk cId="3177518158" sldId="141168733"/>
            <ac:spMk id="10" creationId="{DDB4C24E-184C-9146-6703-13C8EE78E878}"/>
          </ac:spMkLst>
        </pc:spChg>
      </pc:sldChg>
      <pc:sldChg chg="addSp delSp modSp mod">
        <pc:chgData name="Fintschj Flavio" userId="08f1bed8-66d6-4c4a-b33f-5af5d105383c" providerId="ADAL" clId="{CFF983AF-D492-496C-B703-9DA8E74B26CE}" dt="2023-12-14T15:59:58.303" v="3912" actId="1035"/>
        <pc:sldMkLst>
          <pc:docMk/>
          <pc:sldMk cId="2945832010" sldId="141168734"/>
        </pc:sldMkLst>
        <pc:spChg chg="del">
          <ac:chgData name="Fintschj Flavio" userId="08f1bed8-66d6-4c4a-b33f-5af5d105383c" providerId="ADAL" clId="{CFF983AF-D492-496C-B703-9DA8E74B26CE}" dt="2023-11-23T09:38:53.313" v="264" actId="478"/>
          <ac:spMkLst>
            <pc:docMk/>
            <pc:sldMk cId="2945832010" sldId="141168734"/>
            <ac:spMk id="2" creationId="{653B826F-9790-1C8C-F6B4-0A8870F48BF9}"/>
          </ac:spMkLst>
        </pc:spChg>
        <pc:spChg chg="del mod">
          <ac:chgData name="Fintschj Flavio" userId="08f1bed8-66d6-4c4a-b33f-5af5d105383c" providerId="ADAL" clId="{CFF983AF-D492-496C-B703-9DA8E74B26CE}" dt="2023-11-23T12:44:53.736" v="893" actId="478"/>
          <ac:spMkLst>
            <pc:docMk/>
            <pc:sldMk cId="2945832010" sldId="141168734"/>
            <ac:spMk id="3" creationId="{2C138B97-FFE3-D6C1-AC57-CF21EDF6D98C}"/>
          </ac:spMkLst>
        </pc:spChg>
        <pc:spChg chg="mod">
          <ac:chgData name="Fintschj Flavio" userId="08f1bed8-66d6-4c4a-b33f-5af5d105383c" providerId="ADAL" clId="{CFF983AF-D492-496C-B703-9DA8E74B26CE}" dt="2023-12-14T15:59:58.303" v="3912" actId="1035"/>
          <ac:spMkLst>
            <pc:docMk/>
            <pc:sldMk cId="2945832010" sldId="141168734"/>
            <ac:spMk id="4" creationId="{788C7F8A-71C5-CB77-80A3-963C3A7D5395}"/>
          </ac:spMkLst>
        </pc:spChg>
        <pc:spChg chg="mod">
          <ac:chgData name="Fintschj Flavio" userId="08f1bed8-66d6-4c4a-b33f-5af5d105383c" providerId="ADAL" clId="{CFF983AF-D492-496C-B703-9DA8E74B26CE}" dt="2023-12-14T15:59:58.303" v="3912" actId="1035"/>
          <ac:spMkLst>
            <pc:docMk/>
            <pc:sldMk cId="2945832010" sldId="141168734"/>
            <ac:spMk id="5" creationId="{8CDAC986-6574-7F8E-27C5-699FD702569D}"/>
          </ac:spMkLst>
        </pc:spChg>
        <pc:spChg chg="add del mod">
          <ac:chgData name="Fintschj Flavio" userId="08f1bed8-66d6-4c4a-b33f-5af5d105383c" providerId="ADAL" clId="{CFF983AF-D492-496C-B703-9DA8E74B26CE}" dt="2023-11-23T09:38:53.313" v="264" actId="478"/>
          <ac:spMkLst>
            <pc:docMk/>
            <pc:sldMk cId="2945832010" sldId="141168734"/>
            <ac:spMk id="6" creationId="{0FFA8F89-41FF-79B3-43CF-4187813F284A}"/>
          </ac:spMkLst>
        </pc:spChg>
        <pc:spChg chg="add del mod">
          <ac:chgData name="Fintschj Flavio" userId="08f1bed8-66d6-4c4a-b33f-5af5d105383c" providerId="ADAL" clId="{CFF983AF-D492-496C-B703-9DA8E74B26CE}" dt="2023-11-23T09:39:05.431" v="269" actId="478"/>
          <ac:spMkLst>
            <pc:docMk/>
            <pc:sldMk cId="2945832010" sldId="141168734"/>
            <ac:spMk id="7" creationId="{9E030921-7B70-C771-9456-7F52DC332B5D}"/>
          </ac:spMkLst>
        </pc:spChg>
        <pc:spChg chg="add del mod">
          <ac:chgData name="Fintschj Flavio" userId="08f1bed8-66d6-4c4a-b33f-5af5d105383c" providerId="ADAL" clId="{CFF983AF-D492-496C-B703-9DA8E74B26CE}" dt="2023-11-23T09:39:07.852" v="270" actId="478"/>
          <ac:spMkLst>
            <pc:docMk/>
            <pc:sldMk cId="2945832010" sldId="141168734"/>
            <ac:spMk id="9" creationId="{5C178C10-74F2-267B-3CED-CC861440D8EC}"/>
          </ac:spMkLst>
        </pc:spChg>
        <pc:spChg chg="add del mod">
          <ac:chgData name="Fintschj Flavio" userId="08f1bed8-66d6-4c4a-b33f-5af5d105383c" providerId="ADAL" clId="{CFF983AF-D492-496C-B703-9DA8E74B26CE}" dt="2023-11-23T12:50:13.002" v="1115" actId="478"/>
          <ac:spMkLst>
            <pc:docMk/>
            <pc:sldMk cId="2945832010" sldId="141168734"/>
            <ac:spMk id="10" creationId="{2A73A30C-65E1-764B-A152-255319894D58}"/>
          </ac:spMkLst>
        </pc:spChg>
        <pc:spChg chg="add mod">
          <ac:chgData name="Fintschj Flavio" userId="08f1bed8-66d6-4c4a-b33f-5af5d105383c" providerId="ADAL" clId="{CFF983AF-D492-496C-B703-9DA8E74B26CE}" dt="2023-12-14T15:59:48.470" v="3897" actId="1035"/>
          <ac:spMkLst>
            <pc:docMk/>
            <pc:sldMk cId="2945832010" sldId="141168734"/>
            <ac:spMk id="12" creationId="{A81F5D3E-B1E1-1680-3D31-628BFE50F447}"/>
          </ac:spMkLst>
        </pc:spChg>
        <pc:spChg chg="add mod">
          <ac:chgData name="Fintschj Flavio" userId="08f1bed8-66d6-4c4a-b33f-5af5d105383c" providerId="ADAL" clId="{CFF983AF-D492-496C-B703-9DA8E74B26CE}" dt="2023-12-14T15:59:58.303" v="3912" actId="1035"/>
          <ac:spMkLst>
            <pc:docMk/>
            <pc:sldMk cId="2945832010" sldId="141168734"/>
            <ac:spMk id="13" creationId="{799BFC8A-88B8-C2E8-4E1D-ACC40208D454}"/>
          </ac:spMkLst>
        </pc:spChg>
        <pc:spChg chg="add mod">
          <ac:chgData name="Fintschj Flavio" userId="08f1bed8-66d6-4c4a-b33f-5af5d105383c" providerId="ADAL" clId="{CFF983AF-D492-496C-B703-9DA8E74B26CE}" dt="2023-12-14T15:59:58.303" v="3912" actId="1035"/>
          <ac:spMkLst>
            <pc:docMk/>
            <pc:sldMk cId="2945832010" sldId="141168734"/>
            <ac:spMk id="14" creationId="{EFED168F-2362-0034-0545-29C276D9D6F7}"/>
          </ac:spMkLst>
        </pc:spChg>
        <pc:spChg chg="add mod">
          <ac:chgData name="Fintschj Flavio" userId="08f1bed8-66d6-4c4a-b33f-5af5d105383c" providerId="ADAL" clId="{CFF983AF-D492-496C-B703-9DA8E74B26CE}" dt="2023-12-14T15:59:58.303" v="3912" actId="1035"/>
          <ac:spMkLst>
            <pc:docMk/>
            <pc:sldMk cId="2945832010" sldId="141168734"/>
            <ac:spMk id="15" creationId="{09553831-FFDD-00CD-7947-ECF448A659BA}"/>
          </ac:spMkLst>
        </pc:spChg>
        <pc:spChg chg="add mod">
          <ac:chgData name="Fintschj Flavio" userId="08f1bed8-66d6-4c4a-b33f-5af5d105383c" providerId="ADAL" clId="{CFF983AF-D492-496C-B703-9DA8E74B26CE}" dt="2023-12-14T15:59:58.303" v="3912" actId="1035"/>
          <ac:spMkLst>
            <pc:docMk/>
            <pc:sldMk cId="2945832010" sldId="141168734"/>
            <ac:spMk id="16" creationId="{A42B0AA8-1997-129A-5FB2-F683446D0AA9}"/>
          </ac:spMkLst>
        </pc:spChg>
        <pc:spChg chg="add mod">
          <ac:chgData name="Fintschj Flavio" userId="08f1bed8-66d6-4c4a-b33f-5af5d105383c" providerId="ADAL" clId="{CFF983AF-D492-496C-B703-9DA8E74B26CE}" dt="2023-12-14T15:59:58.303" v="3912" actId="1035"/>
          <ac:spMkLst>
            <pc:docMk/>
            <pc:sldMk cId="2945832010" sldId="141168734"/>
            <ac:spMk id="17" creationId="{E7B3D1B1-AEF9-BBCB-0394-0EF36A820D80}"/>
          </ac:spMkLst>
        </pc:spChg>
        <pc:spChg chg="add mod">
          <ac:chgData name="Fintschj Flavio" userId="08f1bed8-66d6-4c4a-b33f-5af5d105383c" providerId="ADAL" clId="{CFF983AF-D492-496C-B703-9DA8E74B26CE}" dt="2023-12-14T15:59:58.303" v="3912" actId="1035"/>
          <ac:spMkLst>
            <pc:docMk/>
            <pc:sldMk cId="2945832010" sldId="141168734"/>
            <ac:spMk id="18" creationId="{55A73344-E4A1-2285-8C31-C2E9837C3930}"/>
          </ac:spMkLst>
        </pc:spChg>
        <pc:spChg chg="add mod">
          <ac:chgData name="Fintschj Flavio" userId="08f1bed8-66d6-4c4a-b33f-5af5d105383c" providerId="ADAL" clId="{CFF983AF-D492-496C-B703-9DA8E74B26CE}" dt="2023-12-14T15:59:58.303" v="3912" actId="1035"/>
          <ac:spMkLst>
            <pc:docMk/>
            <pc:sldMk cId="2945832010" sldId="141168734"/>
            <ac:spMk id="19" creationId="{7A068DE3-9719-677C-737C-A079036DAE58}"/>
          </ac:spMkLst>
        </pc:spChg>
        <pc:spChg chg="add mod">
          <ac:chgData name="Fintschj Flavio" userId="08f1bed8-66d6-4c4a-b33f-5af5d105383c" providerId="ADAL" clId="{CFF983AF-D492-496C-B703-9DA8E74B26CE}" dt="2023-12-14T15:59:58.303" v="3912" actId="1035"/>
          <ac:spMkLst>
            <pc:docMk/>
            <pc:sldMk cId="2945832010" sldId="141168734"/>
            <ac:spMk id="20" creationId="{7DCBE648-61D2-FB86-7637-FC1F3DA8C0AA}"/>
          </ac:spMkLst>
        </pc:spChg>
        <pc:spChg chg="add mod">
          <ac:chgData name="Fintschj Flavio" userId="08f1bed8-66d6-4c4a-b33f-5af5d105383c" providerId="ADAL" clId="{CFF983AF-D492-496C-B703-9DA8E74B26CE}" dt="2023-12-14T15:59:58.303" v="3912" actId="1035"/>
          <ac:spMkLst>
            <pc:docMk/>
            <pc:sldMk cId="2945832010" sldId="141168734"/>
            <ac:spMk id="21" creationId="{F309412D-1180-F477-BB5E-8787DF85B8D3}"/>
          </ac:spMkLst>
        </pc:spChg>
        <pc:spChg chg="add mod">
          <ac:chgData name="Fintschj Flavio" userId="08f1bed8-66d6-4c4a-b33f-5af5d105383c" providerId="ADAL" clId="{CFF983AF-D492-496C-B703-9DA8E74B26CE}" dt="2023-12-14T15:59:58.303" v="3912" actId="1035"/>
          <ac:spMkLst>
            <pc:docMk/>
            <pc:sldMk cId="2945832010" sldId="141168734"/>
            <ac:spMk id="22" creationId="{1C8122E9-C387-B0D8-CFD2-ABBDF42C1AB4}"/>
          </ac:spMkLst>
        </pc:spChg>
        <pc:spChg chg="add mod">
          <ac:chgData name="Fintschj Flavio" userId="08f1bed8-66d6-4c4a-b33f-5af5d105383c" providerId="ADAL" clId="{CFF983AF-D492-496C-B703-9DA8E74B26CE}" dt="2023-12-14T15:59:58.303" v="3912" actId="1035"/>
          <ac:spMkLst>
            <pc:docMk/>
            <pc:sldMk cId="2945832010" sldId="141168734"/>
            <ac:spMk id="23" creationId="{C192A768-2C34-0D9A-2245-D3CB1A00B0ED}"/>
          </ac:spMkLst>
        </pc:spChg>
        <pc:spChg chg="add mod">
          <ac:chgData name="Fintschj Flavio" userId="08f1bed8-66d6-4c4a-b33f-5af5d105383c" providerId="ADAL" clId="{CFF983AF-D492-496C-B703-9DA8E74B26CE}" dt="2023-12-14T15:59:58.303" v="3912" actId="1035"/>
          <ac:spMkLst>
            <pc:docMk/>
            <pc:sldMk cId="2945832010" sldId="141168734"/>
            <ac:spMk id="24" creationId="{7668A9B0-5F10-E8DF-3CD5-2C4A4C3B26BE}"/>
          </ac:spMkLst>
        </pc:spChg>
        <pc:spChg chg="add mod">
          <ac:chgData name="Fintschj Flavio" userId="08f1bed8-66d6-4c4a-b33f-5af5d105383c" providerId="ADAL" clId="{CFF983AF-D492-496C-B703-9DA8E74B26CE}" dt="2023-12-14T15:59:58.303" v="3912" actId="1035"/>
          <ac:spMkLst>
            <pc:docMk/>
            <pc:sldMk cId="2945832010" sldId="141168734"/>
            <ac:spMk id="25" creationId="{8B484892-F1EF-E9C1-9780-AA2866EC8D18}"/>
          </ac:spMkLst>
        </pc:spChg>
        <pc:spChg chg="add mod">
          <ac:chgData name="Fintschj Flavio" userId="08f1bed8-66d6-4c4a-b33f-5af5d105383c" providerId="ADAL" clId="{CFF983AF-D492-496C-B703-9DA8E74B26CE}" dt="2023-12-14T15:59:58.303" v="3912" actId="1035"/>
          <ac:spMkLst>
            <pc:docMk/>
            <pc:sldMk cId="2945832010" sldId="141168734"/>
            <ac:spMk id="26" creationId="{0C82695A-C169-51E8-C377-41E813B7EF72}"/>
          </ac:spMkLst>
        </pc:spChg>
        <pc:spChg chg="add mod">
          <ac:chgData name="Fintschj Flavio" userId="08f1bed8-66d6-4c4a-b33f-5af5d105383c" providerId="ADAL" clId="{CFF983AF-D492-496C-B703-9DA8E74B26CE}" dt="2023-12-14T15:59:58.303" v="3912" actId="1035"/>
          <ac:spMkLst>
            <pc:docMk/>
            <pc:sldMk cId="2945832010" sldId="141168734"/>
            <ac:spMk id="27" creationId="{E5F53F9C-EBC2-B91E-19CE-2BC8CD8F492E}"/>
          </ac:spMkLst>
        </pc:spChg>
        <pc:spChg chg="add mod">
          <ac:chgData name="Fintschj Flavio" userId="08f1bed8-66d6-4c4a-b33f-5af5d105383c" providerId="ADAL" clId="{CFF983AF-D492-496C-B703-9DA8E74B26CE}" dt="2023-12-14T15:59:58.303" v="3912" actId="1035"/>
          <ac:spMkLst>
            <pc:docMk/>
            <pc:sldMk cId="2945832010" sldId="141168734"/>
            <ac:spMk id="28" creationId="{34458A43-4836-550F-410A-AFB84861128A}"/>
          </ac:spMkLst>
        </pc:spChg>
        <pc:spChg chg="add mod">
          <ac:chgData name="Fintschj Flavio" userId="08f1bed8-66d6-4c4a-b33f-5af5d105383c" providerId="ADAL" clId="{CFF983AF-D492-496C-B703-9DA8E74B26CE}" dt="2023-12-14T15:59:58.303" v="3912" actId="1035"/>
          <ac:spMkLst>
            <pc:docMk/>
            <pc:sldMk cId="2945832010" sldId="141168734"/>
            <ac:spMk id="29" creationId="{CAA1F801-CD02-0B07-B8B4-35732A947F4D}"/>
          </ac:spMkLst>
        </pc:spChg>
        <pc:spChg chg="add mod">
          <ac:chgData name="Fintschj Flavio" userId="08f1bed8-66d6-4c4a-b33f-5af5d105383c" providerId="ADAL" clId="{CFF983AF-D492-496C-B703-9DA8E74B26CE}" dt="2023-12-14T15:59:58.303" v="3912" actId="1035"/>
          <ac:spMkLst>
            <pc:docMk/>
            <pc:sldMk cId="2945832010" sldId="141168734"/>
            <ac:spMk id="30" creationId="{07EFB881-13E4-4497-B894-96B893BCC98A}"/>
          </ac:spMkLst>
        </pc:spChg>
        <pc:spChg chg="add mod">
          <ac:chgData name="Fintschj Flavio" userId="08f1bed8-66d6-4c4a-b33f-5af5d105383c" providerId="ADAL" clId="{CFF983AF-D492-496C-B703-9DA8E74B26CE}" dt="2023-12-14T15:59:58.303" v="3912" actId="1035"/>
          <ac:spMkLst>
            <pc:docMk/>
            <pc:sldMk cId="2945832010" sldId="141168734"/>
            <ac:spMk id="31" creationId="{387729ED-56EC-5769-A8D2-10328FC49A44}"/>
          </ac:spMkLst>
        </pc:spChg>
        <pc:spChg chg="add mod">
          <ac:chgData name="Fintschj Flavio" userId="08f1bed8-66d6-4c4a-b33f-5af5d105383c" providerId="ADAL" clId="{CFF983AF-D492-496C-B703-9DA8E74B26CE}" dt="2023-12-14T15:59:41.710" v="3875" actId="108"/>
          <ac:spMkLst>
            <pc:docMk/>
            <pc:sldMk cId="2945832010" sldId="141168734"/>
            <ac:spMk id="32" creationId="{DF4B9E04-C12F-15F5-DF34-89F33E355F9E}"/>
          </ac:spMkLst>
        </pc:spChg>
        <pc:spChg chg="add del mod">
          <ac:chgData name="Fintschj Flavio" userId="08f1bed8-66d6-4c4a-b33f-5af5d105383c" providerId="ADAL" clId="{CFF983AF-D492-496C-B703-9DA8E74B26CE}" dt="2023-12-14T15:59:44.190" v="3876" actId="478"/>
          <ac:spMkLst>
            <pc:docMk/>
            <pc:sldMk cId="2945832010" sldId="141168734"/>
            <ac:spMk id="33" creationId="{7715F4A9-39E5-2FE3-D2D9-102327273BA7}"/>
          </ac:spMkLst>
        </pc:spChg>
      </pc:sldChg>
      <pc:sldChg chg="addSp delSp modSp new mod">
        <pc:chgData name="Fintschj Flavio" userId="08f1bed8-66d6-4c4a-b33f-5af5d105383c" providerId="ADAL" clId="{CFF983AF-D492-496C-B703-9DA8E74B26CE}" dt="2023-12-14T15:55:36.269" v="3668" actId="404"/>
        <pc:sldMkLst>
          <pc:docMk/>
          <pc:sldMk cId="1210805773" sldId="141168735"/>
        </pc:sldMkLst>
        <pc:spChg chg="del">
          <ac:chgData name="Fintschj Flavio" userId="08f1bed8-66d6-4c4a-b33f-5af5d105383c" providerId="ADAL" clId="{CFF983AF-D492-496C-B703-9DA8E74B26CE}" dt="2023-11-23T09:40:36.673" v="303" actId="478"/>
          <ac:spMkLst>
            <pc:docMk/>
            <pc:sldMk cId="1210805773" sldId="141168735"/>
            <ac:spMk id="2" creationId="{9C0F1CCE-95D5-FD8D-988F-3092078E881B}"/>
          </ac:spMkLst>
        </pc:spChg>
        <pc:spChg chg="add mod">
          <ac:chgData name="Fintschj Flavio" userId="08f1bed8-66d6-4c4a-b33f-5af5d105383c" providerId="ADAL" clId="{CFF983AF-D492-496C-B703-9DA8E74B26CE}" dt="2023-12-14T15:55:15.536" v="3656" actId="20577"/>
          <ac:spMkLst>
            <pc:docMk/>
            <pc:sldMk cId="1210805773" sldId="141168735"/>
            <ac:spMk id="2" creationId="{EAF9B64F-1C75-4D3E-BFA4-FBDA043EC763}"/>
          </ac:spMkLst>
        </pc:spChg>
        <pc:spChg chg="del">
          <ac:chgData name="Fintschj Flavio" userId="08f1bed8-66d6-4c4a-b33f-5af5d105383c" providerId="ADAL" clId="{CFF983AF-D492-496C-B703-9DA8E74B26CE}" dt="2023-11-23T09:40:36.673" v="303" actId="478"/>
          <ac:spMkLst>
            <pc:docMk/>
            <pc:sldMk cId="1210805773" sldId="141168735"/>
            <ac:spMk id="3" creationId="{D6D79BCD-2FEF-68C3-6956-1838C467DE26}"/>
          </ac:spMkLst>
        </pc:spChg>
        <pc:spChg chg="add mod">
          <ac:chgData name="Fintschj Flavio" userId="08f1bed8-66d6-4c4a-b33f-5af5d105383c" providerId="ADAL" clId="{CFF983AF-D492-496C-B703-9DA8E74B26CE}" dt="2023-12-14T15:55:36.269" v="3668" actId="404"/>
          <ac:spMkLst>
            <pc:docMk/>
            <pc:sldMk cId="1210805773" sldId="141168735"/>
            <ac:spMk id="5" creationId="{7F475C84-09DF-AFDD-7434-E643F7C5BAC0}"/>
          </ac:spMkLst>
        </pc:spChg>
        <pc:spChg chg="add mod">
          <ac:chgData name="Fintschj Flavio" userId="08f1bed8-66d6-4c4a-b33f-5af5d105383c" providerId="ADAL" clId="{CFF983AF-D492-496C-B703-9DA8E74B26CE}" dt="2023-11-23T12:55:49.518" v="1339" actId="167"/>
          <ac:spMkLst>
            <pc:docMk/>
            <pc:sldMk cId="1210805773" sldId="141168735"/>
            <ac:spMk id="7" creationId="{FC50AE14-8BA5-6FF8-4741-CFC7A0CA3E9A}"/>
          </ac:spMkLst>
        </pc:spChg>
        <pc:spChg chg="add mod">
          <ac:chgData name="Fintschj Flavio" userId="08f1bed8-66d6-4c4a-b33f-5af5d105383c" providerId="ADAL" clId="{CFF983AF-D492-496C-B703-9DA8E74B26CE}" dt="2023-11-23T13:03:04.885" v="1368" actId="207"/>
          <ac:spMkLst>
            <pc:docMk/>
            <pc:sldMk cId="1210805773" sldId="141168735"/>
            <ac:spMk id="10" creationId="{542CC357-A0CE-046F-4EFF-82F93708771D}"/>
          </ac:spMkLst>
        </pc:spChg>
        <pc:picChg chg="add mod">
          <ac:chgData name="Fintschj Flavio" userId="08f1bed8-66d6-4c4a-b33f-5af5d105383c" providerId="ADAL" clId="{CFF983AF-D492-496C-B703-9DA8E74B26CE}" dt="2023-11-23T12:55:49.518" v="1339" actId="167"/>
          <ac:picMkLst>
            <pc:docMk/>
            <pc:sldMk cId="1210805773" sldId="141168735"/>
            <ac:picMk id="6" creationId="{10DDBFF0-4363-7387-E1C9-0B4FA4F12F78}"/>
          </ac:picMkLst>
        </pc:picChg>
        <pc:picChg chg="add mod">
          <ac:chgData name="Fintschj Flavio" userId="08f1bed8-66d6-4c4a-b33f-5af5d105383c" providerId="ADAL" clId="{CFF983AF-D492-496C-B703-9DA8E74B26CE}" dt="2023-11-23T12:56:07.768" v="1340"/>
          <ac:picMkLst>
            <pc:docMk/>
            <pc:sldMk cId="1210805773" sldId="141168735"/>
            <ac:picMk id="8" creationId="{AB1A5179-9009-41FA-AEF0-4A67A4753AEF}"/>
          </ac:picMkLst>
        </pc:picChg>
        <pc:picChg chg="add mod">
          <ac:chgData name="Fintschj Flavio" userId="08f1bed8-66d6-4c4a-b33f-5af5d105383c" providerId="ADAL" clId="{CFF983AF-D492-496C-B703-9DA8E74B26CE}" dt="2023-11-23T12:56:07.768" v="1340"/>
          <ac:picMkLst>
            <pc:docMk/>
            <pc:sldMk cId="1210805773" sldId="141168735"/>
            <ac:picMk id="9" creationId="{9F85B395-0796-F265-2F32-92E6C3D69AFB}"/>
          </ac:picMkLst>
        </pc:picChg>
      </pc:sldChg>
      <pc:sldChg chg="new del">
        <pc:chgData name="Fintschj Flavio" userId="08f1bed8-66d6-4c4a-b33f-5af5d105383c" providerId="ADAL" clId="{CFF983AF-D492-496C-B703-9DA8E74B26CE}" dt="2023-11-23T12:32:20.532" v="420" actId="47"/>
        <pc:sldMkLst>
          <pc:docMk/>
          <pc:sldMk cId="1086688407" sldId="141168736"/>
        </pc:sldMkLst>
      </pc:sldChg>
      <pc:sldChg chg="new del">
        <pc:chgData name="Fintschj Flavio" userId="08f1bed8-66d6-4c4a-b33f-5af5d105383c" providerId="ADAL" clId="{CFF983AF-D492-496C-B703-9DA8E74B26CE}" dt="2023-11-23T12:32:14.337" v="418" actId="47"/>
        <pc:sldMkLst>
          <pc:docMk/>
          <pc:sldMk cId="633067968" sldId="141168737"/>
        </pc:sldMkLst>
      </pc:sldChg>
      <pc:sldChg chg="addSp delSp modSp add mod">
        <pc:chgData name="Fintschj Flavio" userId="08f1bed8-66d6-4c4a-b33f-5af5d105383c" providerId="ADAL" clId="{CFF983AF-D492-496C-B703-9DA8E74B26CE}" dt="2023-12-14T19:35:00.246" v="6257" actId="1076"/>
        <pc:sldMkLst>
          <pc:docMk/>
          <pc:sldMk cId="2312210160" sldId="141168737"/>
        </pc:sldMkLst>
        <pc:spChg chg="del">
          <ac:chgData name="Fintschj Flavio" userId="08f1bed8-66d6-4c4a-b33f-5af5d105383c" providerId="ADAL" clId="{CFF983AF-D492-496C-B703-9DA8E74B26CE}" dt="2023-11-23T12:53:56.684" v="1287" actId="478"/>
          <ac:spMkLst>
            <pc:docMk/>
            <pc:sldMk cId="2312210160" sldId="141168737"/>
            <ac:spMk id="2" creationId="{B7B3B87A-263B-0832-CE62-368D7F1E1334}"/>
          </ac:spMkLst>
        </pc:spChg>
        <pc:spChg chg="del">
          <ac:chgData name="Fintschj Flavio" userId="08f1bed8-66d6-4c4a-b33f-5af5d105383c" providerId="ADAL" clId="{CFF983AF-D492-496C-B703-9DA8E74B26CE}" dt="2023-11-23T12:32:24.828" v="421" actId="478"/>
          <ac:spMkLst>
            <pc:docMk/>
            <pc:sldMk cId="2312210160" sldId="141168737"/>
            <ac:spMk id="4" creationId="{2E97B0FB-E0CE-CB05-AEDB-F284B259CAB2}"/>
          </ac:spMkLst>
        </pc:spChg>
        <pc:spChg chg="del">
          <ac:chgData name="Fintschj Flavio" userId="08f1bed8-66d6-4c4a-b33f-5af5d105383c" providerId="ADAL" clId="{CFF983AF-D492-496C-B703-9DA8E74B26CE}" dt="2023-11-23T12:32:24.828" v="421" actId="478"/>
          <ac:spMkLst>
            <pc:docMk/>
            <pc:sldMk cId="2312210160" sldId="141168737"/>
            <ac:spMk id="7" creationId="{38E22BF9-F6A2-1AFD-8EFB-29C091B6D739}"/>
          </ac:spMkLst>
        </pc:spChg>
        <pc:spChg chg="del">
          <ac:chgData name="Fintschj Flavio" userId="08f1bed8-66d6-4c4a-b33f-5af5d105383c" providerId="ADAL" clId="{CFF983AF-D492-496C-B703-9DA8E74B26CE}" dt="2023-11-23T12:32:24.828" v="421" actId="478"/>
          <ac:spMkLst>
            <pc:docMk/>
            <pc:sldMk cId="2312210160" sldId="141168737"/>
            <ac:spMk id="8" creationId="{8344F840-9389-EA65-E58B-768675E37E49}"/>
          </ac:spMkLst>
        </pc:spChg>
        <pc:spChg chg="del">
          <ac:chgData name="Fintschj Flavio" userId="08f1bed8-66d6-4c4a-b33f-5af5d105383c" providerId="ADAL" clId="{CFF983AF-D492-496C-B703-9DA8E74B26CE}" dt="2023-11-23T12:32:24.828" v="421" actId="478"/>
          <ac:spMkLst>
            <pc:docMk/>
            <pc:sldMk cId="2312210160" sldId="141168737"/>
            <ac:spMk id="9" creationId="{69F75DAD-4655-224D-E378-E0CCE8B3C792}"/>
          </ac:spMkLst>
        </pc:spChg>
        <pc:spChg chg="del">
          <ac:chgData name="Fintschj Flavio" userId="08f1bed8-66d6-4c4a-b33f-5af5d105383c" providerId="ADAL" clId="{CFF983AF-D492-496C-B703-9DA8E74B26CE}" dt="2023-11-23T12:32:24.828" v="421" actId="478"/>
          <ac:spMkLst>
            <pc:docMk/>
            <pc:sldMk cId="2312210160" sldId="141168737"/>
            <ac:spMk id="12" creationId="{51B19065-7F64-7F66-516B-9C04FD2D139B}"/>
          </ac:spMkLst>
        </pc:spChg>
        <pc:spChg chg="del">
          <ac:chgData name="Fintschj Flavio" userId="08f1bed8-66d6-4c4a-b33f-5af5d105383c" providerId="ADAL" clId="{CFF983AF-D492-496C-B703-9DA8E74B26CE}" dt="2023-11-23T12:32:24.828" v="421" actId="478"/>
          <ac:spMkLst>
            <pc:docMk/>
            <pc:sldMk cId="2312210160" sldId="141168737"/>
            <ac:spMk id="13" creationId="{9627D244-407F-4560-D0C8-F775CEED16F1}"/>
          </ac:spMkLst>
        </pc:spChg>
        <pc:spChg chg="del">
          <ac:chgData name="Fintschj Flavio" userId="08f1bed8-66d6-4c4a-b33f-5af5d105383c" providerId="ADAL" clId="{CFF983AF-D492-496C-B703-9DA8E74B26CE}" dt="2023-11-23T12:32:24.828" v="421" actId="478"/>
          <ac:spMkLst>
            <pc:docMk/>
            <pc:sldMk cId="2312210160" sldId="141168737"/>
            <ac:spMk id="14" creationId="{20A242CF-6475-750B-1E3D-71A6349DA9A2}"/>
          </ac:spMkLst>
        </pc:spChg>
        <pc:spChg chg="del">
          <ac:chgData name="Fintschj Flavio" userId="08f1bed8-66d6-4c4a-b33f-5af5d105383c" providerId="ADAL" clId="{CFF983AF-D492-496C-B703-9DA8E74B26CE}" dt="2023-11-23T12:32:24.828" v="421" actId="478"/>
          <ac:spMkLst>
            <pc:docMk/>
            <pc:sldMk cId="2312210160" sldId="141168737"/>
            <ac:spMk id="16" creationId="{D3D5DFBA-5BB9-44F6-D1DD-348A9C31C4FC}"/>
          </ac:spMkLst>
        </pc:spChg>
        <pc:spChg chg="add del">
          <ac:chgData name="Fintschj Flavio" userId="08f1bed8-66d6-4c4a-b33f-5af5d105383c" providerId="ADAL" clId="{CFF983AF-D492-496C-B703-9DA8E74B26CE}" dt="2023-11-23T12:32:33.822" v="426" actId="22"/>
          <ac:spMkLst>
            <pc:docMk/>
            <pc:sldMk cId="2312210160" sldId="141168737"/>
            <ac:spMk id="19" creationId="{D4A17622-C961-3B7F-0AA7-4700ED445D7D}"/>
          </ac:spMkLst>
        </pc:spChg>
        <pc:spChg chg="del">
          <ac:chgData name="Fintschj Flavio" userId="08f1bed8-66d6-4c4a-b33f-5af5d105383c" providerId="ADAL" clId="{CFF983AF-D492-496C-B703-9DA8E74B26CE}" dt="2023-11-23T12:32:24.828" v="421" actId="478"/>
          <ac:spMkLst>
            <pc:docMk/>
            <pc:sldMk cId="2312210160" sldId="141168737"/>
            <ac:spMk id="20" creationId="{4676F312-E560-AB70-5781-C202D8A96148}"/>
          </ac:spMkLst>
        </pc:spChg>
        <pc:spChg chg="del">
          <ac:chgData name="Fintschj Flavio" userId="08f1bed8-66d6-4c4a-b33f-5af5d105383c" providerId="ADAL" clId="{CFF983AF-D492-496C-B703-9DA8E74B26CE}" dt="2023-11-23T12:32:24.828" v="421" actId="478"/>
          <ac:spMkLst>
            <pc:docMk/>
            <pc:sldMk cId="2312210160" sldId="141168737"/>
            <ac:spMk id="21" creationId="{A99BA342-B235-D6EC-33C0-3F0946333C6C}"/>
          </ac:spMkLst>
        </pc:spChg>
        <pc:spChg chg="del">
          <ac:chgData name="Fintschj Flavio" userId="08f1bed8-66d6-4c4a-b33f-5af5d105383c" providerId="ADAL" clId="{CFF983AF-D492-496C-B703-9DA8E74B26CE}" dt="2023-11-23T12:32:24.828" v="421" actId="478"/>
          <ac:spMkLst>
            <pc:docMk/>
            <pc:sldMk cId="2312210160" sldId="141168737"/>
            <ac:spMk id="22" creationId="{C2692F4A-9D2F-CEC2-1EDD-D486D82200B1}"/>
          </ac:spMkLst>
        </pc:spChg>
        <pc:spChg chg="del">
          <ac:chgData name="Fintschj Flavio" userId="08f1bed8-66d6-4c4a-b33f-5af5d105383c" providerId="ADAL" clId="{CFF983AF-D492-496C-B703-9DA8E74B26CE}" dt="2023-11-23T12:32:24.828" v="421" actId="478"/>
          <ac:spMkLst>
            <pc:docMk/>
            <pc:sldMk cId="2312210160" sldId="141168737"/>
            <ac:spMk id="23" creationId="{DDB54F8F-7AB8-7831-FEDE-0A5275A6BD37}"/>
          </ac:spMkLst>
        </pc:spChg>
        <pc:spChg chg="add mod">
          <ac:chgData name="Fintschj Flavio" userId="08f1bed8-66d6-4c4a-b33f-5af5d105383c" providerId="ADAL" clId="{CFF983AF-D492-496C-B703-9DA8E74B26CE}" dt="2023-12-14T19:35:00.246" v="6257" actId="1076"/>
          <ac:spMkLst>
            <pc:docMk/>
            <pc:sldMk cId="2312210160" sldId="141168737"/>
            <ac:spMk id="29" creationId="{C92691B9-C5EF-D984-9022-D6D52536D4DB}"/>
          </ac:spMkLst>
        </pc:spChg>
        <pc:spChg chg="add mod">
          <ac:chgData name="Fintschj Flavio" userId="08f1bed8-66d6-4c4a-b33f-5af5d105383c" providerId="ADAL" clId="{CFF983AF-D492-496C-B703-9DA8E74B26CE}" dt="2023-11-23T13:44:14.295" v="2553" actId="208"/>
          <ac:spMkLst>
            <pc:docMk/>
            <pc:sldMk cId="2312210160" sldId="141168737"/>
            <ac:spMk id="33" creationId="{AE060395-2EB6-FBE0-CCFF-4A74033C506C}"/>
          </ac:spMkLst>
        </pc:spChg>
        <pc:spChg chg="add mod">
          <ac:chgData name="Fintschj Flavio" userId="08f1bed8-66d6-4c4a-b33f-5af5d105383c" providerId="ADAL" clId="{CFF983AF-D492-496C-B703-9DA8E74B26CE}" dt="2023-11-23T13:49:17.357" v="2673" actId="1036"/>
          <ac:spMkLst>
            <pc:docMk/>
            <pc:sldMk cId="2312210160" sldId="141168737"/>
            <ac:spMk id="35" creationId="{2777E1C1-3A66-CBBF-3663-3266CA637D4A}"/>
          </ac:spMkLst>
        </pc:spChg>
        <pc:spChg chg="add mod">
          <ac:chgData name="Fintschj Flavio" userId="08f1bed8-66d6-4c4a-b33f-5af5d105383c" providerId="ADAL" clId="{CFF983AF-D492-496C-B703-9DA8E74B26CE}" dt="2023-11-23T13:44:14.295" v="2553" actId="208"/>
          <ac:spMkLst>
            <pc:docMk/>
            <pc:sldMk cId="2312210160" sldId="141168737"/>
            <ac:spMk id="36" creationId="{873E287D-ADCF-7296-542B-821751C46591}"/>
          </ac:spMkLst>
        </pc:spChg>
        <pc:spChg chg="add mod">
          <ac:chgData name="Fintschj Flavio" userId="08f1bed8-66d6-4c4a-b33f-5af5d105383c" providerId="ADAL" clId="{CFF983AF-D492-496C-B703-9DA8E74B26CE}" dt="2023-12-14T16:12:27.614" v="4568" actId="1076"/>
          <ac:spMkLst>
            <pc:docMk/>
            <pc:sldMk cId="2312210160" sldId="141168737"/>
            <ac:spMk id="37" creationId="{175B9118-A3A3-C665-8917-E95730D4EECE}"/>
          </ac:spMkLst>
        </pc:spChg>
        <pc:spChg chg="add mod">
          <ac:chgData name="Fintschj Flavio" userId="08f1bed8-66d6-4c4a-b33f-5af5d105383c" providerId="ADAL" clId="{CFF983AF-D492-496C-B703-9DA8E74B26CE}" dt="2023-12-14T16:12:27.614" v="4568" actId="1076"/>
          <ac:spMkLst>
            <pc:docMk/>
            <pc:sldMk cId="2312210160" sldId="141168737"/>
            <ac:spMk id="38" creationId="{7F3A288F-8B67-AC3C-06B9-4F17628A3F69}"/>
          </ac:spMkLst>
        </pc:spChg>
        <pc:spChg chg="add mod">
          <ac:chgData name="Fintschj Flavio" userId="08f1bed8-66d6-4c4a-b33f-5af5d105383c" providerId="ADAL" clId="{CFF983AF-D492-496C-B703-9DA8E74B26CE}" dt="2023-12-14T16:12:27.614" v="4568" actId="1076"/>
          <ac:spMkLst>
            <pc:docMk/>
            <pc:sldMk cId="2312210160" sldId="141168737"/>
            <ac:spMk id="39" creationId="{598FDF87-CBAE-9D07-3586-5616419E67B9}"/>
          </ac:spMkLst>
        </pc:spChg>
        <pc:spChg chg="add mod ord">
          <ac:chgData name="Fintschj Flavio" userId="08f1bed8-66d6-4c4a-b33f-5af5d105383c" providerId="ADAL" clId="{CFF983AF-D492-496C-B703-9DA8E74B26CE}" dt="2023-12-14T16:12:27.614" v="4568" actId="1076"/>
          <ac:spMkLst>
            <pc:docMk/>
            <pc:sldMk cId="2312210160" sldId="141168737"/>
            <ac:spMk id="41" creationId="{030C7BF5-A743-3839-CC7E-D3A5A57B4968}"/>
          </ac:spMkLst>
        </pc:spChg>
        <pc:spChg chg="add mod ord">
          <ac:chgData name="Fintschj Flavio" userId="08f1bed8-66d6-4c4a-b33f-5af5d105383c" providerId="ADAL" clId="{CFF983AF-D492-496C-B703-9DA8E74B26CE}" dt="2023-12-14T16:12:27.614" v="4568" actId="1076"/>
          <ac:spMkLst>
            <pc:docMk/>
            <pc:sldMk cId="2312210160" sldId="141168737"/>
            <ac:spMk id="43" creationId="{035691FD-2A94-3FC4-2BD1-250F1CCA91F2}"/>
          </ac:spMkLst>
        </pc:spChg>
        <pc:spChg chg="add mod ord">
          <ac:chgData name="Fintschj Flavio" userId="08f1bed8-66d6-4c4a-b33f-5af5d105383c" providerId="ADAL" clId="{CFF983AF-D492-496C-B703-9DA8E74B26CE}" dt="2023-12-14T16:12:27.614" v="4568" actId="1076"/>
          <ac:spMkLst>
            <pc:docMk/>
            <pc:sldMk cId="2312210160" sldId="141168737"/>
            <ac:spMk id="45" creationId="{6DDB0856-1F16-698E-FBC7-0DE993BEE2CE}"/>
          </ac:spMkLst>
        </pc:spChg>
        <pc:spChg chg="add mod ord">
          <ac:chgData name="Fintschj Flavio" userId="08f1bed8-66d6-4c4a-b33f-5af5d105383c" providerId="ADAL" clId="{CFF983AF-D492-496C-B703-9DA8E74B26CE}" dt="2023-12-14T16:12:27.614" v="4568" actId="1076"/>
          <ac:spMkLst>
            <pc:docMk/>
            <pc:sldMk cId="2312210160" sldId="141168737"/>
            <ac:spMk id="46" creationId="{7CA1DCCD-5AC3-1EF0-3CF3-7A9330320FE4}"/>
          </ac:spMkLst>
        </pc:spChg>
        <pc:spChg chg="add mod ord">
          <ac:chgData name="Fintschj Flavio" userId="08f1bed8-66d6-4c4a-b33f-5af5d105383c" providerId="ADAL" clId="{CFF983AF-D492-496C-B703-9DA8E74B26CE}" dt="2023-12-14T16:12:27.614" v="4568" actId="1076"/>
          <ac:spMkLst>
            <pc:docMk/>
            <pc:sldMk cId="2312210160" sldId="141168737"/>
            <ac:spMk id="48" creationId="{B0E4327B-38F9-F0EC-A42B-D100D7C3C07D}"/>
          </ac:spMkLst>
        </pc:spChg>
        <pc:spChg chg="add mod ord">
          <ac:chgData name="Fintschj Flavio" userId="08f1bed8-66d6-4c4a-b33f-5af5d105383c" providerId="ADAL" clId="{CFF983AF-D492-496C-B703-9DA8E74B26CE}" dt="2023-12-14T16:14:43.300" v="4642" actId="20577"/>
          <ac:spMkLst>
            <pc:docMk/>
            <pc:sldMk cId="2312210160" sldId="141168737"/>
            <ac:spMk id="52" creationId="{23599DBC-76AC-E3B2-72DA-63455B2381AF}"/>
          </ac:spMkLst>
        </pc:spChg>
        <pc:spChg chg="add mod">
          <ac:chgData name="Fintschj Flavio" userId="08f1bed8-66d6-4c4a-b33f-5af5d105383c" providerId="ADAL" clId="{CFF983AF-D492-496C-B703-9DA8E74B26CE}" dt="2023-12-14T16:12:27.614" v="4568" actId="1076"/>
          <ac:spMkLst>
            <pc:docMk/>
            <pc:sldMk cId="2312210160" sldId="141168737"/>
            <ac:spMk id="54" creationId="{476AC0E7-AC12-B322-DE2A-F3359481398F}"/>
          </ac:spMkLst>
        </pc:spChg>
        <pc:spChg chg="add mod">
          <ac:chgData name="Fintschj Flavio" userId="08f1bed8-66d6-4c4a-b33f-5af5d105383c" providerId="ADAL" clId="{CFF983AF-D492-496C-B703-9DA8E74B26CE}" dt="2023-12-14T16:12:27.614" v="4568" actId="1076"/>
          <ac:spMkLst>
            <pc:docMk/>
            <pc:sldMk cId="2312210160" sldId="141168737"/>
            <ac:spMk id="55" creationId="{97B2E8E0-45B3-19E1-9BB4-7AE8ABAE8F29}"/>
          </ac:spMkLst>
        </pc:spChg>
        <pc:spChg chg="add mod">
          <ac:chgData name="Fintschj Flavio" userId="08f1bed8-66d6-4c4a-b33f-5af5d105383c" providerId="ADAL" clId="{CFF983AF-D492-496C-B703-9DA8E74B26CE}" dt="2023-12-14T16:12:27.614" v="4568" actId="1076"/>
          <ac:spMkLst>
            <pc:docMk/>
            <pc:sldMk cId="2312210160" sldId="141168737"/>
            <ac:spMk id="56" creationId="{E888109E-1EE1-B12B-A407-676D1FE5AF7E}"/>
          </ac:spMkLst>
        </pc:spChg>
        <pc:spChg chg="add mod">
          <ac:chgData name="Fintschj Flavio" userId="08f1bed8-66d6-4c4a-b33f-5af5d105383c" providerId="ADAL" clId="{CFF983AF-D492-496C-B703-9DA8E74B26CE}" dt="2023-12-14T16:12:27.614" v="4568" actId="1076"/>
          <ac:spMkLst>
            <pc:docMk/>
            <pc:sldMk cId="2312210160" sldId="141168737"/>
            <ac:spMk id="57" creationId="{F6A6DD5A-FFD6-9228-4089-E8C05FDA6F41}"/>
          </ac:spMkLst>
        </pc:spChg>
        <pc:spChg chg="add mod">
          <ac:chgData name="Fintschj Flavio" userId="08f1bed8-66d6-4c4a-b33f-5af5d105383c" providerId="ADAL" clId="{CFF983AF-D492-496C-B703-9DA8E74B26CE}" dt="2023-12-14T16:12:27.614" v="4568" actId="1076"/>
          <ac:spMkLst>
            <pc:docMk/>
            <pc:sldMk cId="2312210160" sldId="141168737"/>
            <ac:spMk id="58" creationId="{C5A9D132-6C2A-72AB-151D-848B0A6982A0}"/>
          </ac:spMkLst>
        </pc:spChg>
        <pc:spChg chg="add mod">
          <ac:chgData name="Fintschj Flavio" userId="08f1bed8-66d6-4c4a-b33f-5af5d105383c" providerId="ADAL" clId="{CFF983AF-D492-496C-B703-9DA8E74B26CE}" dt="2023-12-14T16:22:03.589" v="4875" actId="20577"/>
          <ac:spMkLst>
            <pc:docMk/>
            <pc:sldMk cId="2312210160" sldId="141168737"/>
            <ac:spMk id="60" creationId="{CBDD1CD9-0909-B53E-A1F0-4BCC54E9981F}"/>
          </ac:spMkLst>
        </pc:spChg>
        <pc:spChg chg="add mod">
          <ac:chgData name="Fintschj Flavio" userId="08f1bed8-66d6-4c4a-b33f-5af5d105383c" providerId="ADAL" clId="{CFF983AF-D492-496C-B703-9DA8E74B26CE}" dt="2023-12-14T16:17:41.399" v="4711" actId="20577"/>
          <ac:spMkLst>
            <pc:docMk/>
            <pc:sldMk cId="2312210160" sldId="141168737"/>
            <ac:spMk id="62" creationId="{92AC7E0F-3F85-2C33-3851-C6DE7552B422}"/>
          </ac:spMkLst>
        </pc:spChg>
        <pc:spChg chg="add mod">
          <ac:chgData name="Fintschj Flavio" userId="08f1bed8-66d6-4c4a-b33f-5af5d105383c" providerId="ADAL" clId="{CFF983AF-D492-496C-B703-9DA8E74B26CE}" dt="2023-12-14T16:19:14.031" v="4773" actId="20577"/>
          <ac:spMkLst>
            <pc:docMk/>
            <pc:sldMk cId="2312210160" sldId="141168737"/>
            <ac:spMk id="64" creationId="{6DBDC957-32E8-71BD-A932-465411805828}"/>
          </ac:spMkLst>
        </pc:spChg>
        <pc:spChg chg="add mod">
          <ac:chgData name="Fintschj Flavio" userId="08f1bed8-66d6-4c4a-b33f-5af5d105383c" providerId="ADAL" clId="{CFF983AF-D492-496C-B703-9DA8E74B26CE}" dt="2023-12-14T16:20:04.422" v="4823" actId="20577"/>
          <ac:spMkLst>
            <pc:docMk/>
            <pc:sldMk cId="2312210160" sldId="141168737"/>
            <ac:spMk id="66" creationId="{422930DE-80B0-EEC5-850A-11002746396F}"/>
          </ac:spMkLst>
        </pc:spChg>
        <pc:spChg chg="add del mod">
          <ac:chgData name="Fintschj Flavio" userId="08f1bed8-66d6-4c4a-b33f-5af5d105383c" providerId="ADAL" clId="{CFF983AF-D492-496C-B703-9DA8E74B26CE}" dt="2023-12-14T16:12:30.350" v="4569" actId="478"/>
          <ac:spMkLst>
            <pc:docMk/>
            <pc:sldMk cId="2312210160" sldId="141168737"/>
            <ac:spMk id="69" creationId="{A931E583-5D0D-3FB5-C3A5-58E94C91B006}"/>
          </ac:spMkLst>
        </pc:spChg>
        <pc:spChg chg="add del mod">
          <ac:chgData name="Fintschj Flavio" userId="08f1bed8-66d6-4c4a-b33f-5af5d105383c" providerId="ADAL" clId="{CFF983AF-D492-496C-B703-9DA8E74B26CE}" dt="2023-12-14T16:11:56.623" v="4540" actId="478"/>
          <ac:spMkLst>
            <pc:docMk/>
            <pc:sldMk cId="2312210160" sldId="141168737"/>
            <ac:spMk id="70" creationId="{3FFFC097-9C6D-CEB3-F0AE-8B36D2E183FE}"/>
          </ac:spMkLst>
        </pc:spChg>
        <pc:spChg chg="add mod">
          <ac:chgData name="Fintschj Flavio" userId="08f1bed8-66d6-4c4a-b33f-5af5d105383c" providerId="ADAL" clId="{CFF983AF-D492-496C-B703-9DA8E74B26CE}" dt="2023-12-14T17:00:50.119" v="6032" actId="20577"/>
          <ac:spMkLst>
            <pc:docMk/>
            <pc:sldMk cId="2312210160" sldId="141168737"/>
            <ac:spMk id="72" creationId="{1FA9AED5-BE9B-A608-8EAB-E16874D79EE8}"/>
          </ac:spMkLst>
        </pc:spChg>
        <pc:spChg chg="add mod">
          <ac:chgData name="Fintschj Flavio" userId="08f1bed8-66d6-4c4a-b33f-5af5d105383c" providerId="ADAL" clId="{CFF983AF-D492-496C-B703-9DA8E74B26CE}" dt="2023-11-23T13:29:51.021" v="2315" actId="571"/>
          <ac:spMkLst>
            <pc:docMk/>
            <pc:sldMk cId="2312210160" sldId="141168737"/>
            <ac:spMk id="73" creationId="{96E95A49-3AC9-D3B4-C1C5-75ABAD52BA12}"/>
          </ac:spMkLst>
        </pc:spChg>
        <pc:spChg chg="add mod">
          <ac:chgData name="Fintschj Flavio" userId="08f1bed8-66d6-4c4a-b33f-5af5d105383c" providerId="ADAL" clId="{CFF983AF-D492-496C-B703-9DA8E74B26CE}" dt="2023-11-23T13:29:51.021" v="2315" actId="571"/>
          <ac:spMkLst>
            <pc:docMk/>
            <pc:sldMk cId="2312210160" sldId="141168737"/>
            <ac:spMk id="74" creationId="{5F185F98-17F2-B3A7-D01B-4FEC7599EA35}"/>
          </ac:spMkLst>
        </pc:spChg>
        <pc:spChg chg="add mod">
          <ac:chgData name="Fintschj Flavio" userId="08f1bed8-66d6-4c4a-b33f-5af5d105383c" providerId="ADAL" clId="{CFF983AF-D492-496C-B703-9DA8E74B26CE}" dt="2023-12-14T17:18:47.864" v="6238" actId="113"/>
          <ac:spMkLst>
            <pc:docMk/>
            <pc:sldMk cId="2312210160" sldId="141168737"/>
            <ac:spMk id="76" creationId="{3CF2484E-A7C6-3682-18D8-94A318825A8F}"/>
          </ac:spMkLst>
        </pc:spChg>
        <pc:spChg chg="add mod">
          <ac:chgData name="Fintschj Flavio" userId="08f1bed8-66d6-4c4a-b33f-5af5d105383c" providerId="ADAL" clId="{CFF983AF-D492-496C-B703-9DA8E74B26CE}" dt="2023-12-14T17:18:11.640" v="6228" actId="20577"/>
          <ac:spMkLst>
            <pc:docMk/>
            <pc:sldMk cId="2312210160" sldId="141168737"/>
            <ac:spMk id="78" creationId="{1838A26D-04FF-6553-72F9-1FF82A747BFD}"/>
          </ac:spMkLst>
        </pc:spChg>
        <pc:spChg chg="add mod">
          <ac:chgData name="Fintschj Flavio" userId="08f1bed8-66d6-4c4a-b33f-5af5d105383c" providerId="ADAL" clId="{CFF983AF-D492-496C-B703-9DA8E74B26CE}" dt="2023-12-14T17:17:25.617" v="6221" actId="113"/>
          <ac:spMkLst>
            <pc:docMk/>
            <pc:sldMk cId="2312210160" sldId="141168737"/>
            <ac:spMk id="80" creationId="{375059EB-FF66-6015-1FAD-220B02B3CDCB}"/>
          </ac:spMkLst>
        </pc:spChg>
        <pc:spChg chg="add mod">
          <ac:chgData name="Fintschj Flavio" userId="08f1bed8-66d6-4c4a-b33f-5af5d105383c" providerId="ADAL" clId="{CFF983AF-D492-496C-B703-9DA8E74B26CE}" dt="2023-12-14T17:19:01.327" v="6243" actId="20577"/>
          <ac:spMkLst>
            <pc:docMk/>
            <pc:sldMk cId="2312210160" sldId="141168737"/>
            <ac:spMk id="82" creationId="{9432CA8F-BED8-587C-E2BE-F8D8F2253459}"/>
          </ac:spMkLst>
        </pc:spChg>
        <pc:grpChg chg="del">
          <ac:chgData name="Fintschj Flavio" userId="08f1bed8-66d6-4c4a-b33f-5af5d105383c" providerId="ADAL" clId="{CFF983AF-D492-496C-B703-9DA8E74B26CE}" dt="2023-11-23T12:32:24.828" v="421" actId="478"/>
          <ac:grpSpMkLst>
            <pc:docMk/>
            <pc:sldMk cId="2312210160" sldId="141168737"/>
            <ac:grpSpMk id="3" creationId="{F288C2EF-97D4-2E5A-4B0C-A50535113EA2}"/>
          </ac:grpSpMkLst>
        </pc:grpChg>
        <pc:grpChg chg="del">
          <ac:chgData name="Fintschj Flavio" userId="08f1bed8-66d6-4c4a-b33f-5af5d105383c" providerId="ADAL" clId="{CFF983AF-D492-496C-B703-9DA8E74B26CE}" dt="2023-11-23T12:32:24.828" v="421" actId="478"/>
          <ac:grpSpMkLst>
            <pc:docMk/>
            <pc:sldMk cId="2312210160" sldId="141168737"/>
            <ac:grpSpMk id="28" creationId="{611CA7BF-7B82-F671-9B58-D2865E20C3C3}"/>
          </ac:grpSpMkLst>
        </pc:grpChg>
        <pc:grpChg chg="del">
          <ac:chgData name="Fintschj Flavio" userId="08f1bed8-66d6-4c4a-b33f-5af5d105383c" providerId="ADAL" clId="{CFF983AF-D492-496C-B703-9DA8E74B26CE}" dt="2023-11-23T12:32:24.828" v="421" actId="478"/>
          <ac:grpSpMkLst>
            <pc:docMk/>
            <pc:sldMk cId="2312210160" sldId="141168737"/>
            <ac:grpSpMk id="31" creationId="{04C878CB-33CF-949E-EEAC-A750A5408C68}"/>
          </ac:grpSpMkLst>
        </pc:grpChg>
        <pc:grpChg chg="del">
          <ac:chgData name="Fintschj Flavio" userId="08f1bed8-66d6-4c4a-b33f-5af5d105383c" providerId="ADAL" clId="{CFF983AF-D492-496C-B703-9DA8E74B26CE}" dt="2023-11-23T12:32:24.828" v="421" actId="478"/>
          <ac:grpSpMkLst>
            <pc:docMk/>
            <pc:sldMk cId="2312210160" sldId="141168737"/>
            <ac:grpSpMk id="32" creationId="{FD1E9BC1-6134-D896-6B32-187ADFBA3D09}"/>
          </ac:grpSpMkLst>
        </pc:grpChg>
        <pc:grpChg chg="add del mod">
          <ac:chgData name="Fintschj Flavio" userId="08f1bed8-66d6-4c4a-b33f-5af5d105383c" providerId="ADAL" clId="{CFF983AF-D492-496C-B703-9DA8E74B26CE}" dt="2023-12-14T16:12:23.278" v="4567" actId="478"/>
          <ac:grpSpMkLst>
            <pc:docMk/>
            <pc:sldMk cId="2312210160" sldId="141168737"/>
            <ac:grpSpMk id="53" creationId="{D9FA981A-7143-E04D-63DA-9E3DD9089DAC}"/>
          </ac:grpSpMkLst>
        </pc:grpChg>
        <pc:graphicFrameChg chg="add del mod">
          <ac:chgData name="Fintschj Flavio" userId="08f1bed8-66d6-4c4a-b33f-5af5d105383c" providerId="ADAL" clId="{CFF983AF-D492-496C-B703-9DA8E74B26CE}" dt="2023-11-23T12:32:30.427" v="423"/>
          <ac:graphicFrameMkLst>
            <pc:docMk/>
            <pc:sldMk cId="2312210160" sldId="141168737"/>
            <ac:graphicFrameMk id="15" creationId="{09FDC449-3214-A381-3E0C-1112A897F5CC}"/>
          </ac:graphicFrameMkLst>
        </pc:graphicFrameChg>
        <pc:graphicFrameChg chg="add del mod">
          <ac:chgData name="Fintschj Flavio" userId="08f1bed8-66d6-4c4a-b33f-5af5d105383c" providerId="ADAL" clId="{CFF983AF-D492-496C-B703-9DA8E74B26CE}" dt="2023-11-23T12:32:38.231" v="430"/>
          <ac:graphicFrameMkLst>
            <pc:docMk/>
            <pc:sldMk cId="2312210160" sldId="141168737"/>
            <ac:graphicFrameMk id="24" creationId="{6818D3BF-2C81-F931-2B1E-0E30956799B6}"/>
          </ac:graphicFrameMkLst>
        </pc:graphicFrameChg>
        <pc:graphicFrameChg chg="add del mod">
          <ac:chgData name="Fintschj Flavio" userId="08f1bed8-66d6-4c4a-b33f-5af5d105383c" providerId="ADAL" clId="{CFF983AF-D492-496C-B703-9DA8E74B26CE}" dt="2023-11-23T13:03:58.620" v="1397" actId="478"/>
          <ac:graphicFrameMkLst>
            <pc:docMk/>
            <pc:sldMk cId="2312210160" sldId="141168737"/>
            <ac:graphicFrameMk id="25" creationId="{EA86A5E6-804D-3761-10E2-8CAF7CC2778F}"/>
          </ac:graphicFrameMkLst>
        </pc:graphicFrameChg>
        <pc:graphicFrameChg chg="add del">
          <ac:chgData name="Fintschj Flavio" userId="08f1bed8-66d6-4c4a-b33f-5af5d105383c" providerId="ADAL" clId="{CFF983AF-D492-496C-B703-9DA8E74B26CE}" dt="2023-11-23T13:18:43.997" v="1822"/>
          <ac:graphicFrameMkLst>
            <pc:docMk/>
            <pc:sldMk cId="2312210160" sldId="141168737"/>
            <ac:graphicFrameMk id="49" creationId="{FEA5024E-71A8-8492-D958-85B9D9F68F80}"/>
          </ac:graphicFrameMkLst>
        </pc:graphicFrameChg>
        <pc:graphicFrameChg chg="add del mod">
          <ac:chgData name="Fintschj Flavio" userId="08f1bed8-66d6-4c4a-b33f-5af5d105383c" providerId="ADAL" clId="{CFF983AF-D492-496C-B703-9DA8E74B26CE}" dt="2023-11-23T13:26:40.572" v="2194" actId="478"/>
          <ac:graphicFrameMkLst>
            <pc:docMk/>
            <pc:sldMk cId="2312210160" sldId="141168737"/>
            <ac:graphicFrameMk id="50" creationId="{AF630163-D988-5904-D8F1-DD827AF8B91D}"/>
          </ac:graphicFrameMkLst>
        </pc:graphicFrameChg>
        <pc:graphicFrameChg chg="add del mod">
          <ac:chgData name="Fintschj Flavio" userId="08f1bed8-66d6-4c4a-b33f-5af5d105383c" providerId="ADAL" clId="{CFF983AF-D492-496C-B703-9DA8E74B26CE}" dt="2023-11-23T13:30:56.234" v="2353" actId="478"/>
          <ac:graphicFrameMkLst>
            <pc:docMk/>
            <pc:sldMk cId="2312210160" sldId="141168737"/>
            <ac:graphicFrameMk id="67" creationId="{4255402B-A77D-1678-E643-2C973D83EFB0}"/>
          </ac:graphicFrameMkLst>
        </pc:graphicFrameChg>
        <pc:cxnChg chg="add mod">
          <ac:chgData name="Fintschj Flavio" userId="08f1bed8-66d6-4c4a-b33f-5af5d105383c" providerId="ADAL" clId="{CFF983AF-D492-496C-B703-9DA8E74B26CE}" dt="2023-12-14T16:12:27.614" v="4568" actId="1076"/>
          <ac:cxnSpMkLst>
            <pc:docMk/>
            <pc:sldMk cId="2312210160" sldId="141168737"/>
            <ac:cxnSpMk id="84" creationId="{E6C5483D-DC8B-AE21-8DFE-1767F965C5E4}"/>
          </ac:cxnSpMkLst>
        </pc:cxnChg>
        <pc:cxnChg chg="add mod">
          <ac:chgData name="Fintschj Flavio" userId="08f1bed8-66d6-4c4a-b33f-5af5d105383c" providerId="ADAL" clId="{CFF983AF-D492-496C-B703-9DA8E74B26CE}" dt="2023-12-14T16:12:27.614" v="4568" actId="1076"/>
          <ac:cxnSpMkLst>
            <pc:docMk/>
            <pc:sldMk cId="2312210160" sldId="141168737"/>
            <ac:cxnSpMk id="85" creationId="{E8F70402-31BE-796C-5ED2-DBB2CB003489}"/>
          </ac:cxnSpMkLst>
        </pc:cxnChg>
        <pc:cxnChg chg="add mod">
          <ac:chgData name="Fintschj Flavio" userId="08f1bed8-66d6-4c4a-b33f-5af5d105383c" providerId="ADAL" clId="{CFF983AF-D492-496C-B703-9DA8E74B26CE}" dt="2023-12-14T16:12:27.614" v="4568" actId="1076"/>
          <ac:cxnSpMkLst>
            <pc:docMk/>
            <pc:sldMk cId="2312210160" sldId="141168737"/>
            <ac:cxnSpMk id="86" creationId="{B2D6FDB3-FE42-B55E-9B11-9AF2EE86BC4A}"/>
          </ac:cxnSpMkLst>
        </pc:cxnChg>
        <pc:cxnChg chg="add mod">
          <ac:chgData name="Fintschj Flavio" userId="08f1bed8-66d6-4c4a-b33f-5af5d105383c" providerId="ADAL" clId="{CFF983AF-D492-496C-B703-9DA8E74B26CE}" dt="2023-12-14T16:12:27.614" v="4568" actId="1076"/>
          <ac:cxnSpMkLst>
            <pc:docMk/>
            <pc:sldMk cId="2312210160" sldId="141168737"/>
            <ac:cxnSpMk id="87" creationId="{AAE9D672-C6C6-17AD-34F9-4B23D48BE5D6}"/>
          </ac:cxnSpMkLst>
        </pc:cxnChg>
        <pc:cxnChg chg="add mod">
          <ac:chgData name="Fintschj Flavio" userId="08f1bed8-66d6-4c4a-b33f-5af5d105383c" providerId="ADAL" clId="{CFF983AF-D492-496C-B703-9DA8E74B26CE}" dt="2023-12-14T16:12:27.614" v="4568" actId="1076"/>
          <ac:cxnSpMkLst>
            <pc:docMk/>
            <pc:sldMk cId="2312210160" sldId="141168737"/>
            <ac:cxnSpMk id="88" creationId="{4C88F065-46BE-2D81-B01A-94D6C5ECCE3D}"/>
          </ac:cxnSpMkLst>
        </pc:cxnChg>
        <pc:cxnChg chg="add mod">
          <ac:chgData name="Fintschj Flavio" userId="08f1bed8-66d6-4c4a-b33f-5af5d105383c" providerId="ADAL" clId="{CFF983AF-D492-496C-B703-9DA8E74B26CE}" dt="2023-12-14T16:12:27.614" v="4568" actId="1076"/>
          <ac:cxnSpMkLst>
            <pc:docMk/>
            <pc:sldMk cId="2312210160" sldId="141168737"/>
            <ac:cxnSpMk id="89" creationId="{0D2D458F-9AA9-E932-F026-AACA62A5664D}"/>
          </ac:cxnSpMkLst>
        </pc:cxnChg>
        <pc:cxnChg chg="add mod">
          <ac:chgData name="Fintschj Flavio" userId="08f1bed8-66d6-4c4a-b33f-5af5d105383c" providerId="ADAL" clId="{CFF983AF-D492-496C-B703-9DA8E74B26CE}" dt="2023-12-14T16:12:27.614" v="4568" actId="1076"/>
          <ac:cxnSpMkLst>
            <pc:docMk/>
            <pc:sldMk cId="2312210160" sldId="141168737"/>
            <ac:cxnSpMk id="90" creationId="{4B2A8428-6097-8439-0670-EF2A6953B0A6}"/>
          </ac:cxnSpMkLst>
        </pc:cxnChg>
        <pc:cxnChg chg="add mod">
          <ac:chgData name="Fintschj Flavio" userId="08f1bed8-66d6-4c4a-b33f-5af5d105383c" providerId="ADAL" clId="{CFF983AF-D492-496C-B703-9DA8E74B26CE}" dt="2023-12-14T16:12:27.614" v="4568" actId="1076"/>
          <ac:cxnSpMkLst>
            <pc:docMk/>
            <pc:sldMk cId="2312210160" sldId="141168737"/>
            <ac:cxnSpMk id="91" creationId="{C4BA9ECD-F7D0-3123-148A-88E74F3F9CBD}"/>
          </ac:cxnSpMkLst>
        </pc:cxnChg>
        <pc:cxnChg chg="add mod">
          <ac:chgData name="Fintschj Flavio" userId="08f1bed8-66d6-4c4a-b33f-5af5d105383c" providerId="ADAL" clId="{CFF983AF-D492-496C-B703-9DA8E74B26CE}" dt="2023-12-14T16:12:27.614" v="4568" actId="1076"/>
          <ac:cxnSpMkLst>
            <pc:docMk/>
            <pc:sldMk cId="2312210160" sldId="141168737"/>
            <ac:cxnSpMk id="92" creationId="{2AB5799E-EF3D-C0C8-7380-DF1D4A384DED}"/>
          </ac:cxnSpMkLst>
        </pc:cxnChg>
        <pc:cxnChg chg="add mod">
          <ac:chgData name="Fintschj Flavio" userId="08f1bed8-66d6-4c4a-b33f-5af5d105383c" providerId="ADAL" clId="{CFF983AF-D492-496C-B703-9DA8E74B26CE}" dt="2023-12-14T16:12:27.614" v="4568" actId="1076"/>
          <ac:cxnSpMkLst>
            <pc:docMk/>
            <pc:sldMk cId="2312210160" sldId="141168737"/>
            <ac:cxnSpMk id="93" creationId="{B9B56135-5176-BC1E-CD6C-60909204B411}"/>
          </ac:cxnSpMkLst>
        </pc:cxnChg>
      </pc:sldChg>
      <pc:sldChg chg="addSp delSp modSp add mod">
        <pc:chgData name="Fintschj Flavio" userId="08f1bed8-66d6-4c4a-b33f-5af5d105383c" providerId="ADAL" clId="{CFF983AF-D492-496C-B703-9DA8E74B26CE}" dt="2023-12-14T17:09:12.036" v="6095" actId="1076"/>
        <pc:sldMkLst>
          <pc:docMk/>
          <pc:sldMk cId="264081065" sldId="141168738"/>
        </pc:sldMkLst>
        <pc:spChg chg="del">
          <ac:chgData name="Fintschj Flavio" userId="08f1bed8-66d6-4c4a-b33f-5af5d105383c" providerId="ADAL" clId="{CFF983AF-D492-496C-B703-9DA8E74B26CE}" dt="2023-12-14T16:33:46.583" v="5101" actId="478"/>
          <ac:spMkLst>
            <pc:docMk/>
            <pc:sldMk cId="264081065" sldId="141168738"/>
            <ac:spMk id="4" creationId="{2E97B0FB-E0CE-CB05-AEDB-F284B259CAB2}"/>
          </ac:spMkLst>
        </pc:spChg>
        <pc:spChg chg="del">
          <ac:chgData name="Fintschj Flavio" userId="08f1bed8-66d6-4c4a-b33f-5af5d105383c" providerId="ADAL" clId="{CFF983AF-D492-496C-B703-9DA8E74B26CE}" dt="2023-12-14T16:33:46.583" v="5101" actId="478"/>
          <ac:spMkLst>
            <pc:docMk/>
            <pc:sldMk cId="264081065" sldId="141168738"/>
            <ac:spMk id="7" creationId="{38E22BF9-F6A2-1AFD-8EFB-29C091B6D739}"/>
          </ac:spMkLst>
        </pc:spChg>
        <pc:spChg chg="del">
          <ac:chgData name="Fintschj Flavio" userId="08f1bed8-66d6-4c4a-b33f-5af5d105383c" providerId="ADAL" clId="{CFF983AF-D492-496C-B703-9DA8E74B26CE}" dt="2023-12-14T16:25:00.112" v="4883" actId="478"/>
          <ac:spMkLst>
            <pc:docMk/>
            <pc:sldMk cId="264081065" sldId="141168738"/>
            <ac:spMk id="8" creationId="{8344F840-9389-EA65-E58B-768675E37E49}"/>
          </ac:spMkLst>
        </pc:spChg>
        <pc:spChg chg="mod">
          <ac:chgData name="Fintschj Flavio" userId="08f1bed8-66d6-4c4a-b33f-5af5d105383c" providerId="ADAL" clId="{CFF983AF-D492-496C-B703-9DA8E74B26CE}" dt="2023-12-14T16:49:34.091" v="5760" actId="554"/>
          <ac:spMkLst>
            <pc:docMk/>
            <pc:sldMk cId="264081065" sldId="141168738"/>
            <ac:spMk id="12" creationId="{51B19065-7F64-7F66-516B-9C04FD2D139B}"/>
          </ac:spMkLst>
        </pc:spChg>
        <pc:spChg chg="mod">
          <ac:chgData name="Fintschj Flavio" userId="08f1bed8-66d6-4c4a-b33f-5af5d105383c" providerId="ADAL" clId="{CFF983AF-D492-496C-B703-9DA8E74B26CE}" dt="2023-12-14T16:39:06.836" v="5133" actId="1076"/>
          <ac:spMkLst>
            <pc:docMk/>
            <pc:sldMk cId="264081065" sldId="141168738"/>
            <ac:spMk id="13" creationId="{9627D244-407F-4560-D0C8-F775CEED16F1}"/>
          </ac:spMkLst>
        </pc:spChg>
        <pc:spChg chg="del">
          <ac:chgData name="Fintschj Flavio" userId="08f1bed8-66d6-4c4a-b33f-5af5d105383c" providerId="ADAL" clId="{CFF983AF-D492-496C-B703-9DA8E74B26CE}" dt="2023-12-14T16:25:00.112" v="4883" actId="478"/>
          <ac:spMkLst>
            <pc:docMk/>
            <pc:sldMk cId="264081065" sldId="141168738"/>
            <ac:spMk id="14" creationId="{20A242CF-6475-750B-1E3D-71A6349DA9A2}"/>
          </ac:spMkLst>
        </pc:spChg>
        <pc:spChg chg="mod">
          <ac:chgData name="Fintschj Flavio" userId="08f1bed8-66d6-4c4a-b33f-5af5d105383c" providerId="ADAL" clId="{CFF983AF-D492-496C-B703-9DA8E74B26CE}" dt="2023-12-14T16:49:34.091" v="5760" actId="554"/>
          <ac:spMkLst>
            <pc:docMk/>
            <pc:sldMk cId="264081065" sldId="141168738"/>
            <ac:spMk id="15" creationId="{BB5ACA84-5849-A5C7-7D1A-6502A0758BDA}"/>
          </ac:spMkLst>
        </pc:spChg>
        <pc:spChg chg="add del mod">
          <ac:chgData name="Fintschj Flavio" userId="08f1bed8-66d6-4c4a-b33f-5af5d105383c" providerId="ADAL" clId="{CFF983AF-D492-496C-B703-9DA8E74B26CE}" dt="2023-12-14T16:39:13.097" v="5135" actId="21"/>
          <ac:spMkLst>
            <pc:docMk/>
            <pc:sldMk cId="264081065" sldId="141168738"/>
            <ac:spMk id="16" creationId="{7FE029FF-B383-50BA-56DA-1802603323A6}"/>
          </ac:spMkLst>
        </pc:spChg>
        <pc:spChg chg="mod">
          <ac:chgData name="Fintschj Flavio" userId="08f1bed8-66d6-4c4a-b33f-5af5d105383c" providerId="ADAL" clId="{CFF983AF-D492-496C-B703-9DA8E74B26CE}" dt="2023-12-14T16:49:43.398" v="5765" actId="1036"/>
          <ac:spMkLst>
            <pc:docMk/>
            <pc:sldMk cId="264081065" sldId="141168738"/>
            <ac:spMk id="17" creationId="{6F565949-D980-E1F5-51F0-CAEC3959187E}"/>
          </ac:spMkLst>
        </pc:spChg>
        <pc:spChg chg="add del mod">
          <ac:chgData name="Fintschj Flavio" userId="08f1bed8-66d6-4c4a-b33f-5af5d105383c" providerId="ADAL" clId="{CFF983AF-D492-496C-B703-9DA8E74B26CE}" dt="2023-12-14T16:39:13.097" v="5135" actId="21"/>
          <ac:spMkLst>
            <pc:docMk/>
            <pc:sldMk cId="264081065" sldId="141168738"/>
            <ac:spMk id="18" creationId="{4A9268BB-B7C4-432F-9D1A-21207D796771}"/>
          </ac:spMkLst>
        </pc:spChg>
        <pc:spChg chg="mod">
          <ac:chgData name="Fintschj Flavio" userId="08f1bed8-66d6-4c4a-b33f-5af5d105383c" providerId="ADAL" clId="{CFF983AF-D492-496C-B703-9DA8E74B26CE}" dt="2023-12-14T16:26:25.713" v="4892"/>
          <ac:spMkLst>
            <pc:docMk/>
            <pc:sldMk cId="264081065" sldId="141168738"/>
            <ac:spMk id="20" creationId="{D4C5700C-9D51-0155-8F9A-1C5D54FDB0CA}"/>
          </ac:spMkLst>
        </pc:spChg>
        <pc:spChg chg="mod">
          <ac:chgData name="Fintschj Flavio" userId="08f1bed8-66d6-4c4a-b33f-5af5d105383c" providerId="ADAL" clId="{CFF983AF-D492-496C-B703-9DA8E74B26CE}" dt="2023-12-14T16:49:46.159" v="5767" actId="1037"/>
          <ac:spMkLst>
            <pc:docMk/>
            <pc:sldMk cId="264081065" sldId="141168738"/>
            <ac:spMk id="21" creationId="{A99BA342-B235-D6EC-33C0-3F0946333C6C}"/>
          </ac:spMkLst>
        </pc:spChg>
        <pc:spChg chg="del">
          <ac:chgData name="Fintschj Flavio" userId="08f1bed8-66d6-4c4a-b33f-5af5d105383c" providerId="ADAL" clId="{CFF983AF-D492-496C-B703-9DA8E74B26CE}" dt="2023-12-14T16:25:00.112" v="4883" actId="478"/>
          <ac:spMkLst>
            <pc:docMk/>
            <pc:sldMk cId="264081065" sldId="141168738"/>
            <ac:spMk id="22" creationId="{C2692F4A-9D2F-CEC2-1EDD-D486D82200B1}"/>
          </ac:spMkLst>
        </pc:spChg>
        <pc:spChg chg="del">
          <ac:chgData name="Fintschj Flavio" userId="08f1bed8-66d6-4c4a-b33f-5af5d105383c" providerId="ADAL" clId="{CFF983AF-D492-496C-B703-9DA8E74B26CE}" dt="2023-12-14T16:33:46.583" v="5101" actId="478"/>
          <ac:spMkLst>
            <pc:docMk/>
            <pc:sldMk cId="264081065" sldId="141168738"/>
            <ac:spMk id="23" creationId="{DDB54F8F-7AB8-7831-FEDE-0A5275A6BD37}"/>
          </ac:spMkLst>
        </pc:spChg>
        <pc:spChg chg="add del mod">
          <ac:chgData name="Fintschj Flavio" userId="08f1bed8-66d6-4c4a-b33f-5af5d105383c" providerId="ADAL" clId="{CFF983AF-D492-496C-B703-9DA8E74B26CE}" dt="2023-12-14T16:27:57.959" v="4957" actId="478"/>
          <ac:spMkLst>
            <pc:docMk/>
            <pc:sldMk cId="264081065" sldId="141168738"/>
            <ac:spMk id="31" creationId="{A157D82A-A5D0-7AEF-ED3D-0E5F0EFE5E4A}"/>
          </ac:spMkLst>
        </pc:spChg>
        <pc:spChg chg="add del mod">
          <ac:chgData name="Fintschj Flavio" userId="08f1bed8-66d6-4c4a-b33f-5af5d105383c" providerId="ADAL" clId="{CFF983AF-D492-496C-B703-9DA8E74B26CE}" dt="2023-12-14T16:39:13.097" v="5135" actId="21"/>
          <ac:spMkLst>
            <pc:docMk/>
            <pc:sldMk cId="264081065" sldId="141168738"/>
            <ac:spMk id="34" creationId="{78BB5A7E-7B09-AAD0-5A56-0B3FD02D3BC7}"/>
          </ac:spMkLst>
        </pc:spChg>
        <pc:spChg chg="add del mod">
          <ac:chgData name="Fintschj Flavio" userId="08f1bed8-66d6-4c4a-b33f-5af5d105383c" providerId="ADAL" clId="{CFF983AF-D492-496C-B703-9DA8E74B26CE}" dt="2023-12-14T16:39:13.097" v="5135" actId="21"/>
          <ac:spMkLst>
            <pc:docMk/>
            <pc:sldMk cId="264081065" sldId="141168738"/>
            <ac:spMk id="35" creationId="{972773F7-584F-C9D2-671C-39A53777E66C}"/>
          </ac:spMkLst>
        </pc:spChg>
        <pc:spChg chg="add del mod">
          <ac:chgData name="Fintschj Flavio" userId="08f1bed8-66d6-4c4a-b33f-5af5d105383c" providerId="ADAL" clId="{CFF983AF-D492-496C-B703-9DA8E74B26CE}" dt="2023-12-14T16:39:13.097" v="5135" actId="21"/>
          <ac:spMkLst>
            <pc:docMk/>
            <pc:sldMk cId="264081065" sldId="141168738"/>
            <ac:spMk id="36" creationId="{82F775D6-4ACD-B711-C508-63546404621F}"/>
          </ac:spMkLst>
        </pc:spChg>
        <pc:spChg chg="add del mod">
          <ac:chgData name="Fintschj Flavio" userId="08f1bed8-66d6-4c4a-b33f-5af5d105383c" providerId="ADAL" clId="{CFF983AF-D492-496C-B703-9DA8E74B26CE}" dt="2023-12-14T16:39:13.097" v="5135" actId="21"/>
          <ac:spMkLst>
            <pc:docMk/>
            <pc:sldMk cId="264081065" sldId="141168738"/>
            <ac:spMk id="37" creationId="{CCEF9D20-5DA1-9AE8-EFD1-B220169E737C}"/>
          </ac:spMkLst>
        </pc:spChg>
        <pc:spChg chg="add del mod">
          <ac:chgData name="Fintschj Flavio" userId="08f1bed8-66d6-4c4a-b33f-5af5d105383c" providerId="ADAL" clId="{CFF983AF-D492-496C-B703-9DA8E74B26CE}" dt="2023-12-14T16:39:13.097" v="5135" actId="21"/>
          <ac:spMkLst>
            <pc:docMk/>
            <pc:sldMk cId="264081065" sldId="141168738"/>
            <ac:spMk id="38" creationId="{98041D67-95A2-4FD4-724B-4511DFF85B89}"/>
          </ac:spMkLst>
        </pc:spChg>
        <pc:spChg chg="add del mod">
          <ac:chgData name="Fintschj Flavio" userId="08f1bed8-66d6-4c4a-b33f-5af5d105383c" providerId="ADAL" clId="{CFF983AF-D492-496C-B703-9DA8E74B26CE}" dt="2023-12-14T16:39:13.097" v="5135" actId="21"/>
          <ac:spMkLst>
            <pc:docMk/>
            <pc:sldMk cId="264081065" sldId="141168738"/>
            <ac:spMk id="39" creationId="{B1D67E32-D16A-49E0-26C4-BD2B086F80B3}"/>
          </ac:spMkLst>
        </pc:spChg>
        <pc:spChg chg="add del mod">
          <ac:chgData name="Fintschj Flavio" userId="08f1bed8-66d6-4c4a-b33f-5af5d105383c" providerId="ADAL" clId="{CFF983AF-D492-496C-B703-9DA8E74B26CE}" dt="2023-12-14T16:39:13.097" v="5135" actId="21"/>
          <ac:spMkLst>
            <pc:docMk/>
            <pc:sldMk cId="264081065" sldId="141168738"/>
            <ac:spMk id="40" creationId="{FF3EF46F-4E0B-43E4-C497-5D0B9A50FF23}"/>
          </ac:spMkLst>
        </pc:spChg>
        <pc:spChg chg="add del mod">
          <ac:chgData name="Fintschj Flavio" userId="08f1bed8-66d6-4c4a-b33f-5af5d105383c" providerId="ADAL" clId="{CFF983AF-D492-496C-B703-9DA8E74B26CE}" dt="2023-12-14T16:39:13.097" v="5135" actId="21"/>
          <ac:spMkLst>
            <pc:docMk/>
            <pc:sldMk cId="264081065" sldId="141168738"/>
            <ac:spMk id="41" creationId="{EDFAAE0F-1127-B4E4-D0A1-08265144D40C}"/>
          </ac:spMkLst>
        </pc:spChg>
        <pc:spChg chg="add del mod">
          <ac:chgData name="Fintschj Flavio" userId="08f1bed8-66d6-4c4a-b33f-5af5d105383c" providerId="ADAL" clId="{CFF983AF-D492-496C-B703-9DA8E74B26CE}" dt="2023-12-14T16:39:06.392" v="5132"/>
          <ac:spMkLst>
            <pc:docMk/>
            <pc:sldMk cId="264081065" sldId="141168738"/>
            <ac:spMk id="42" creationId="{A1E40325-CF29-C5BB-AD67-DDA38D75A5EA}"/>
          </ac:spMkLst>
        </pc:spChg>
        <pc:spChg chg="add del mod">
          <ac:chgData name="Fintschj Flavio" userId="08f1bed8-66d6-4c4a-b33f-5af5d105383c" providerId="ADAL" clId="{CFF983AF-D492-496C-B703-9DA8E74B26CE}" dt="2023-12-14T16:39:06.392" v="5132"/>
          <ac:spMkLst>
            <pc:docMk/>
            <pc:sldMk cId="264081065" sldId="141168738"/>
            <ac:spMk id="43" creationId="{935868D7-7120-F155-F5B9-C7247A94F1AB}"/>
          </ac:spMkLst>
        </pc:spChg>
        <pc:spChg chg="mod">
          <ac:chgData name="Fintschj Flavio" userId="08f1bed8-66d6-4c4a-b33f-5af5d105383c" providerId="ADAL" clId="{CFF983AF-D492-496C-B703-9DA8E74B26CE}" dt="2023-12-14T16:37:44.591" v="5127"/>
          <ac:spMkLst>
            <pc:docMk/>
            <pc:sldMk cId="264081065" sldId="141168738"/>
            <ac:spMk id="45" creationId="{59DFD758-6BB3-3F33-D7AF-25C245FF5A54}"/>
          </ac:spMkLst>
        </pc:spChg>
        <pc:spChg chg="add del mod">
          <ac:chgData name="Fintschj Flavio" userId="08f1bed8-66d6-4c4a-b33f-5af5d105383c" providerId="ADAL" clId="{CFF983AF-D492-496C-B703-9DA8E74B26CE}" dt="2023-12-14T16:39:06.392" v="5132"/>
          <ac:spMkLst>
            <pc:docMk/>
            <pc:sldMk cId="264081065" sldId="141168738"/>
            <ac:spMk id="47" creationId="{351560B9-AF08-C1A3-E9A2-8D70086BF354}"/>
          </ac:spMkLst>
        </pc:spChg>
        <pc:spChg chg="add del mod">
          <ac:chgData name="Fintschj Flavio" userId="08f1bed8-66d6-4c4a-b33f-5af5d105383c" providerId="ADAL" clId="{CFF983AF-D492-496C-B703-9DA8E74B26CE}" dt="2023-12-14T16:39:06.392" v="5132"/>
          <ac:spMkLst>
            <pc:docMk/>
            <pc:sldMk cId="264081065" sldId="141168738"/>
            <ac:spMk id="48" creationId="{D804DD5A-1270-C946-98D2-B801852F3DE4}"/>
          </ac:spMkLst>
        </pc:spChg>
        <pc:spChg chg="add del mod">
          <ac:chgData name="Fintschj Flavio" userId="08f1bed8-66d6-4c4a-b33f-5af5d105383c" providerId="ADAL" clId="{CFF983AF-D492-496C-B703-9DA8E74B26CE}" dt="2023-12-14T16:39:06.392" v="5132"/>
          <ac:spMkLst>
            <pc:docMk/>
            <pc:sldMk cId="264081065" sldId="141168738"/>
            <ac:spMk id="49" creationId="{AD82DCF1-8148-A5FE-25D1-DF95FB97D8D7}"/>
          </ac:spMkLst>
        </pc:spChg>
        <pc:spChg chg="add del mod">
          <ac:chgData name="Fintschj Flavio" userId="08f1bed8-66d6-4c4a-b33f-5af5d105383c" providerId="ADAL" clId="{CFF983AF-D492-496C-B703-9DA8E74B26CE}" dt="2023-12-14T16:39:06.392" v="5132"/>
          <ac:spMkLst>
            <pc:docMk/>
            <pc:sldMk cId="264081065" sldId="141168738"/>
            <ac:spMk id="50" creationId="{F9E03020-A761-C64F-8B1C-5B3309DDD1B2}"/>
          </ac:spMkLst>
        </pc:spChg>
        <pc:spChg chg="add del mod">
          <ac:chgData name="Fintschj Flavio" userId="08f1bed8-66d6-4c4a-b33f-5af5d105383c" providerId="ADAL" clId="{CFF983AF-D492-496C-B703-9DA8E74B26CE}" dt="2023-12-14T16:39:06.392" v="5132"/>
          <ac:spMkLst>
            <pc:docMk/>
            <pc:sldMk cId="264081065" sldId="141168738"/>
            <ac:spMk id="51" creationId="{9D773654-4BF7-8A38-8201-5DE914DD7DB3}"/>
          </ac:spMkLst>
        </pc:spChg>
        <pc:spChg chg="add del mod">
          <ac:chgData name="Fintschj Flavio" userId="08f1bed8-66d6-4c4a-b33f-5af5d105383c" providerId="ADAL" clId="{CFF983AF-D492-496C-B703-9DA8E74B26CE}" dt="2023-12-14T16:39:06.392" v="5132"/>
          <ac:spMkLst>
            <pc:docMk/>
            <pc:sldMk cId="264081065" sldId="141168738"/>
            <ac:spMk id="52" creationId="{6D6A083A-9FCF-025A-3485-673A12866A24}"/>
          </ac:spMkLst>
        </pc:spChg>
        <pc:spChg chg="add del mod">
          <ac:chgData name="Fintschj Flavio" userId="08f1bed8-66d6-4c4a-b33f-5af5d105383c" providerId="ADAL" clId="{CFF983AF-D492-496C-B703-9DA8E74B26CE}" dt="2023-12-14T16:39:06.392" v="5132"/>
          <ac:spMkLst>
            <pc:docMk/>
            <pc:sldMk cId="264081065" sldId="141168738"/>
            <ac:spMk id="53" creationId="{77490FDD-52A0-7B45-03C9-F0CE54EC9355}"/>
          </ac:spMkLst>
        </pc:spChg>
        <pc:spChg chg="add del mod">
          <ac:chgData name="Fintschj Flavio" userId="08f1bed8-66d6-4c4a-b33f-5af5d105383c" providerId="ADAL" clId="{CFF983AF-D492-496C-B703-9DA8E74B26CE}" dt="2023-12-14T16:39:06.392" v="5132"/>
          <ac:spMkLst>
            <pc:docMk/>
            <pc:sldMk cId="264081065" sldId="141168738"/>
            <ac:spMk id="54" creationId="{909C31A5-5566-890C-3B90-B5D2B73B64CB}"/>
          </ac:spMkLst>
        </pc:spChg>
        <pc:spChg chg="add del mod">
          <ac:chgData name="Fintschj Flavio" userId="08f1bed8-66d6-4c4a-b33f-5af5d105383c" providerId="ADAL" clId="{CFF983AF-D492-496C-B703-9DA8E74B26CE}" dt="2023-12-14T16:42:26.749" v="5159" actId="478"/>
          <ac:spMkLst>
            <pc:docMk/>
            <pc:sldMk cId="264081065" sldId="141168738"/>
            <ac:spMk id="55" creationId="{935087E7-2D2C-AE74-1C9E-A166AFB8A475}"/>
          </ac:spMkLst>
        </pc:spChg>
        <pc:spChg chg="mod">
          <ac:chgData name="Fintschj Flavio" userId="08f1bed8-66d6-4c4a-b33f-5af5d105383c" providerId="ADAL" clId="{CFF983AF-D492-496C-B703-9DA8E74B26CE}" dt="2023-12-14T16:39:19.323" v="5139"/>
          <ac:spMkLst>
            <pc:docMk/>
            <pc:sldMk cId="264081065" sldId="141168738"/>
            <ac:spMk id="57" creationId="{9B4F4B29-4D73-BDCB-89CB-D5FC9E96214C}"/>
          </ac:spMkLst>
        </pc:spChg>
        <pc:spChg chg="add del mod">
          <ac:chgData name="Fintschj Flavio" userId="08f1bed8-66d6-4c4a-b33f-5af5d105383c" providerId="ADAL" clId="{CFF983AF-D492-496C-B703-9DA8E74B26CE}" dt="2023-12-14T16:42:27.439" v="5160" actId="478"/>
          <ac:spMkLst>
            <pc:docMk/>
            <pc:sldMk cId="264081065" sldId="141168738"/>
            <ac:spMk id="59" creationId="{97968186-D8AA-7A10-C190-AFB385653872}"/>
          </ac:spMkLst>
        </pc:spChg>
        <pc:spChg chg="add del mod">
          <ac:chgData name="Fintschj Flavio" userId="08f1bed8-66d6-4c4a-b33f-5af5d105383c" providerId="ADAL" clId="{CFF983AF-D492-496C-B703-9DA8E74B26CE}" dt="2023-12-14T16:42:19.753" v="5156" actId="21"/>
          <ac:spMkLst>
            <pc:docMk/>
            <pc:sldMk cId="264081065" sldId="141168738"/>
            <ac:spMk id="60" creationId="{5C52BBA2-70BC-ED74-D674-7690DFE8479A}"/>
          </ac:spMkLst>
        </pc:spChg>
        <pc:spChg chg="add mod">
          <ac:chgData name="Fintschj Flavio" userId="08f1bed8-66d6-4c4a-b33f-5af5d105383c" providerId="ADAL" clId="{CFF983AF-D492-496C-B703-9DA8E74B26CE}" dt="2023-12-14T17:08:46.896" v="6087" actId="208"/>
          <ac:spMkLst>
            <pc:docMk/>
            <pc:sldMk cId="264081065" sldId="141168738"/>
            <ac:spMk id="61" creationId="{C4D02F97-04E0-15D2-478F-3017459241B3}"/>
          </ac:spMkLst>
        </pc:spChg>
        <pc:spChg chg="mod">
          <ac:chgData name="Fintschj Flavio" userId="08f1bed8-66d6-4c4a-b33f-5af5d105383c" providerId="ADAL" clId="{CFF983AF-D492-496C-B703-9DA8E74B26CE}" dt="2023-12-14T16:41:54.628" v="5149"/>
          <ac:spMkLst>
            <pc:docMk/>
            <pc:sldMk cId="264081065" sldId="141168738"/>
            <ac:spMk id="63" creationId="{4A33B8DF-2432-C62D-AF1F-A5C55FABE2A3}"/>
          </ac:spMkLst>
        </pc:spChg>
        <pc:spChg chg="add mod">
          <ac:chgData name="Fintschj Flavio" userId="08f1bed8-66d6-4c4a-b33f-5af5d105383c" providerId="ADAL" clId="{CFF983AF-D492-496C-B703-9DA8E74B26CE}" dt="2023-12-14T16:49:10.471" v="5748" actId="1036"/>
          <ac:spMkLst>
            <pc:docMk/>
            <pc:sldMk cId="264081065" sldId="141168738"/>
            <ac:spMk id="65" creationId="{B5A9E389-1110-E739-B85A-709FF0B2E38E}"/>
          </ac:spMkLst>
        </pc:spChg>
        <pc:spChg chg="add del mod">
          <ac:chgData name="Fintschj Flavio" userId="08f1bed8-66d6-4c4a-b33f-5af5d105383c" providerId="ADAL" clId="{CFF983AF-D492-496C-B703-9DA8E74B26CE}" dt="2023-12-14T16:43:57.857" v="5353" actId="478"/>
          <ac:spMkLst>
            <pc:docMk/>
            <pc:sldMk cId="264081065" sldId="141168738"/>
            <ac:spMk id="66" creationId="{0ADA4D67-32A5-93C6-7079-D6B03C783F3F}"/>
          </ac:spMkLst>
        </pc:spChg>
        <pc:spChg chg="mod">
          <ac:chgData name="Fintschj Flavio" userId="08f1bed8-66d6-4c4a-b33f-5af5d105383c" providerId="ADAL" clId="{CFF983AF-D492-496C-B703-9DA8E74B26CE}" dt="2023-12-14T17:09:08.019" v="6094" actId="1076"/>
          <ac:spMkLst>
            <pc:docMk/>
            <pc:sldMk cId="264081065" sldId="141168738"/>
            <ac:spMk id="68" creationId="{29038186-7D80-96EF-B3F2-D6440CD75FE0}"/>
          </ac:spMkLst>
        </pc:spChg>
        <pc:spChg chg="add mod">
          <ac:chgData name="Fintschj Flavio" userId="08f1bed8-66d6-4c4a-b33f-5af5d105383c" providerId="ADAL" clId="{CFF983AF-D492-496C-B703-9DA8E74B26CE}" dt="2023-12-14T16:43:40.575" v="5351" actId="20577"/>
          <ac:spMkLst>
            <pc:docMk/>
            <pc:sldMk cId="264081065" sldId="141168738"/>
            <ac:spMk id="70" creationId="{4B9AF823-3550-8EFE-F144-FCDD6809E04E}"/>
          </ac:spMkLst>
        </pc:spChg>
        <pc:grpChg chg="del">
          <ac:chgData name="Fintschj Flavio" userId="08f1bed8-66d6-4c4a-b33f-5af5d105383c" providerId="ADAL" clId="{CFF983AF-D492-496C-B703-9DA8E74B26CE}" dt="2023-12-14T16:33:46.583" v="5101" actId="478"/>
          <ac:grpSpMkLst>
            <pc:docMk/>
            <pc:sldMk cId="264081065" sldId="141168738"/>
            <ac:grpSpMk id="3" creationId="{F288C2EF-97D4-2E5A-4B0C-A50535113EA2}"/>
          </ac:grpSpMkLst>
        </pc:grpChg>
        <pc:grpChg chg="add del mod">
          <ac:chgData name="Fintschj Flavio" userId="08f1bed8-66d6-4c4a-b33f-5af5d105383c" providerId="ADAL" clId="{CFF983AF-D492-496C-B703-9DA8E74B26CE}" dt="2023-12-14T16:39:13.097" v="5135" actId="21"/>
          <ac:grpSpMkLst>
            <pc:docMk/>
            <pc:sldMk cId="264081065" sldId="141168738"/>
            <ac:grpSpMk id="19" creationId="{4CE9760B-42B6-5638-7C25-DF0180DB6101}"/>
          </ac:grpSpMkLst>
        </pc:grpChg>
        <pc:grpChg chg="mod">
          <ac:chgData name="Fintschj Flavio" userId="08f1bed8-66d6-4c4a-b33f-5af5d105383c" providerId="ADAL" clId="{CFF983AF-D492-496C-B703-9DA8E74B26CE}" dt="2023-12-14T16:39:06.836" v="5133" actId="1076"/>
          <ac:grpSpMkLst>
            <pc:docMk/>
            <pc:sldMk cId="264081065" sldId="141168738"/>
            <ac:grpSpMk id="28" creationId="{611CA7BF-7B82-F671-9B58-D2865E20C3C3}"/>
          </ac:grpSpMkLst>
        </pc:grpChg>
        <pc:grpChg chg="del">
          <ac:chgData name="Fintschj Flavio" userId="08f1bed8-66d6-4c4a-b33f-5af5d105383c" providerId="ADAL" clId="{CFF983AF-D492-496C-B703-9DA8E74B26CE}" dt="2023-12-14T16:25:00.112" v="4883" actId="478"/>
          <ac:grpSpMkLst>
            <pc:docMk/>
            <pc:sldMk cId="264081065" sldId="141168738"/>
            <ac:grpSpMk id="32" creationId="{FD1E9BC1-6134-D896-6B32-187ADFBA3D09}"/>
          </ac:grpSpMkLst>
        </pc:grpChg>
        <pc:grpChg chg="add del mod">
          <ac:chgData name="Fintschj Flavio" userId="08f1bed8-66d6-4c4a-b33f-5af5d105383c" providerId="ADAL" clId="{CFF983AF-D492-496C-B703-9DA8E74B26CE}" dt="2023-12-14T16:39:06.392" v="5132"/>
          <ac:grpSpMkLst>
            <pc:docMk/>
            <pc:sldMk cId="264081065" sldId="141168738"/>
            <ac:grpSpMk id="44" creationId="{1D443DE7-7C25-F3F8-E12B-53A097499597}"/>
          </ac:grpSpMkLst>
        </pc:grpChg>
        <pc:grpChg chg="add del mod">
          <ac:chgData name="Fintschj Flavio" userId="08f1bed8-66d6-4c4a-b33f-5af5d105383c" providerId="ADAL" clId="{CFF983AF-D492-496C-B703-9DA8E74B26CE}" dt="2023-12-14T16:42:11.352" v="5153" actId="21"/>
          <ac:grpSpMkLst>
            <pc:docMk/>
            <pc:sldMk cId="264081065" sldId="141168738"/>
            <ac:grpSpMk id="56" creationId="{4F74E4DB-E212-EEE3-40B7-ED83DA8F21B4}"/>
          </ac:grpSpMkLst>
        </pc:grpChg>
        <pc:grpChg chg="add del mod">
          <ac:chgData name="Fintschj Flavio" userId="08f1bed8-66d6-4c4a-b33f-5af5d105383c" providerId="ADAL" clId="{CFF983AF-D492-496C-B703-9DA8E74B26CE}" dt="2023-12-14T16:42:00.029" v="5151" actId="478"/>
          <ac:grpSpMkLst>
            <pc:docMk/>
            <pc:sldMk cId="264081065" sldId="141168738"/>
            <ac:grpSpMk id="62" creationId="{F0005C93-1515-46E5-A811-C4440B109742}"/>
          </ac:grpSpMkLst>
        </pc:grpChg>
        <pc:grpChg chg="add mod">
          <ac:chgData name="Fintschj Flavio" userId="08f1bed8-66d6-4c4a-b33f-5af5d105383c" providerId="ADAL" clId="{CFF983AF-D492-496C-B703-9DA8E74B26CE}" dt="2023-12-14T17:08:56.005" v="6090" actId="1076"/>
          <ac:grpSpMkLst>
            <pc:docMk/>
            <pc:sldMk cId="264081065" sldId="141168738"/>
            <ac:grpSpMk id="67" creationId="{D0CC6F51-EDA5-F795-E6CE-51F2ADF345F8}"/>
          </ac:grpSpMkLst>
        </pc:grpChg>
        <pc:graphicFrameChg chg="add del mod ord modGraphic">
          <ac:chgData name="Fintschj Flavio" userId="08f1bed8-66d6-4c4a-b33f-5af5d105383c" providerId="ADAL" clId="{CFF983AF-D492-496C-B703-9DA8E74B26CE}" dt="2023-12-14T16:29:02.693" v="4982" actId="478"/>
          <ac:graphicFrameMkLst>
            <pc:docMk/>
            <pc:sldMk cId="264081065" sldId="141168738"/>
            <ac:graphicFrameMk id="9" creationId="{E961E687-D4CE-A795-C3E0-F081974E0CFF}"/>
          </ac:graphicFrameMkLst>
        </pc:graphicFrameChg>
        <pc:picChg chg="mod">
          <ac:chgData name="Fintschj Flavio" userId="08f1bed8-66d6-4c4a-b33f-5af5d105383c" providerId="ADAL" clId="{CFF983AF-D492-496C-B703-9DA8E74B26CE}" dt="2023-12-14T16:26:25.713" v="4892"/>
          <ac:picMkLst>
            <pc:docMk/>
            <pc:sldMk cId="264081065" sldId="141168738"/>
            <ac:picMk id="30" creationId="{B41D799F-9662-97E0-3FA9-609C7863A7CA}"/>
          </ac:picMkLst>
        </pc:picChg>
        <pc:picChg chg="mod">
          <ac:chgData name="Fintschj Flavio" userId="08f1bed8-66d6-4c4a-b33f-5af5d105383c" providerId="ADAL" clId="{CFF983AF-D492-496C-B703-9DA8E74B26CE}" dt="2023-12-14T16:37:44.591" v="5127"/>
          <ac:picMkLst>
            <pc:docMk/>
            <pc:sldMk cId="264081065" sldId="141168738"/>
            <ac:picMk id="46" creationId="{FED90077-A004-E76B-2AA2-2143F1D67DE6}"/>
          </ac:picMkLst>
        </pc:picChg>
        <pc:picChg chg="mod">
          <ac:chgData name="Fintschj Flavio" userId="08f1bed8-66d6-4c4a-b33f-5af5d105383c" providerId="ADAL" clId="{CFF983AF-D492-496C-B703-9DA8E74B26CE}" dt="2023-12-14T16:39:19.323" v="5139"/>
          <ac:picMkLst>
            <pc:docMk/>
            <pc:sldMk cId="264081065" sldId="141168738"/>
            <ac:picMk id="58" creationId="{69C034A1-DB05-D491-47DE-0297125562C4}"/>
          </ac:picMkLst>
        </pc:picChg>
        <pc:picChg chg="mod">
          <ac:chgData name="Fintschj Flavio" userId="08f1bed8-66d6-4c4a-b33f-5af5d105383c" providerId="ADAL" clId="{CFF983AF-D492-496C-B703-9DA8E74B26CE}" dt="2023-12-14T16:41:54.628" v="5149"/>
          <ac:picMkLst>
            <pc:docMk/>
            <pc:sldMk cId="264081065" sldId="141168738"/>
            <ac:picMk id="64" creationId="{94DC3DE0-1322-E424-161C-63FFD2E407EB}"/>
          </ac:picMkLst>
        </pc:picChg>
        <pc:picChg chg="mod">
          <ac:chgData name="Fintschj Flavio" userId="08f1bed8-66d6-4c4a-b33f-5af5d105383c" providerId="ADAL" clId="{CFF983AF-D492-496C-B703-9DA8E74B26CE}" dt="2023-12-14T17:09:12.036" v="6095" actId="1076"/>
          <ac:picMkLst>
            <pc:docMk/>
            <pc:sldMk cId="264081065" sldId="141168738"/>
            <ac:picMk id="69" creationId="{C0D15ABB-0DB4-598A-30B1-2562F2A003BF}"/>
          </ac:picMkLst>
        </pc:picChg>
      </pc:sldChg>
      <pc:sldChg chg="modSp add del mod ord">
        <pc:chgData name="Fintschj Flavio" userId="08f1bed8-66d6-4c4a-b33f-5af5d105383c" providerId="ADAL" clId="{CFF983AF-D492-496C-B703-9DA8E74B26CE}" dt="2023-11-23T14:22:56.830" v="3337" actId="47"/>
        <pc:sldMkLst>
          <pc:docMk/>
          <pc:sldMk cId="1355680149" sldId="141168738"/>
        </pc:sldMkLst>
        <pc:graphicFrameChg chg="modGraphic">
          <ac:chgData name="Fintschj Flavio" userId="08f1bed8-66d6-4c4a-b33f-5af5d105383c" providerId="ADAL" clId="{CFF983AF-D492-496C-B703-9DA8E74B26CE}" dt="2023-11-23T13:04:49.039" v="1412" actId="113"/>
          <ac:graphicFrameMkLst>
            <pc:docMk/>
            <pc:sldMk cId="1355680149" sldId="141168738"/>
            <ac:graphicFrameMk id="25" creationId="{EA86A5E6-804D-3761-10E2-8CAF7CC2778F}"/>
          </ac:graphicFrameMkLst>
        </pc:graphicFrameChg>
      </pc:sldChg>
      <pc:sldChg chg="add del">
        <pc:chgData name="Fintschj Flavio" userId="08f1bed8-66d6-4c4a-b33f-5af5d105383c" providerId="ADAL" clId="{CFF983AF-D492-496C-B703-9DA8E74B26CE}" dt="2023-12-14T16:22:55.974" v="4876" actId="47"/>
        <pc:sldMkLst>
          <pc:docMk/>
          <pc:sldMk cId="3306191287" sldId="141168738"/>
        </pc:sldMkLst>
      </pc:sldChg>
      <pc:sldChg chg="add del">
        <pc:chgData name="Fintschj Flavio" userId="08f1bed8-66d6-4c4a-b33f-5af5d105383c" providerId="ADAL" clId="{CFF983AF-D492-496C-B703-9DA8E74B26CE}" dt="2023-12-14T16:41:49.315" v="5148"/>
        <pc:sldMkLst>
          <pc:docMk/>
          <pc:sldMk cId="3472747528" sldId="141168739"/>
        </pc:sldMkLst>
      </pc:sldChg>
      <pc:sldMasterChg chg="addSp delSp modSp mod delSldLayout">
        <pc:chgData name="Fintschj Flavio" userId="08f1bed8-66d6-4c4a-b33f-5af5d105383c" providerId="ADAL" clId="{CFF983AF-D492-496C-B703-9DA8E74B26CE}" dt="2023-11-23T13:00:22.397" v="1350" actId="14100"/>
        <pc:sldMasterMkLst>
          <pc:docMk/>
          <pc:sldMasterMk cId="2769188771" sldId="2147483660"/>
        </pc:sldMasterMkLst>
        <pc:spChg chg="del">
          <ac:chgData name="Fintschj Flavio" userId="08f1bed8-66d6-4c4a-b33f-5af5d105383c" providerId="ADAL" clId="{CFF983AF-D492-496C-B703-9DA8E74B26CE}" dt="2023-11-23T12:48:37.853" v="1036" actId="478"/>
          <ac:spMkLst>
            <pc:docMk/>
            <pc:sldMasterMk cId="2769188771" sldId="2147483660"/>
            <ac:spMk id="35" creationId="{00000000-0000-0000-0000-000000000000}"/>
          </ac:spMkLst>
        </pc:spChg>
        <pc:spChg chg="del">
          <ac:chgData name="Fintschj Flavio" userId="08f1bed8-66d6-4c4a-b33f-5af5d105383c" providerId="ADAL" clId="{CFF983AF-D492-496C-B703-9DA8E74B26CE}" dt="2023-11-23T12:48:30.964" v="1035" actId="478"/>
          <ac:spMkLst>
            <pc:docMk/>
            <pc:sldMasterMk cId="2769188771" sldId="2147483660"/>
            <ac:spMk id="38" creationId="{00000000-0000-0000-0000-000000000000}"/>
          </ac:spMkLst>
        </pc:spChg>
        <pc:picChg chg="add mod">
          <ac:chgData name="Fintschj Flavio" userId="08f1bed8-66d6-4c4a-b33f-5af5d105383c" providerId="ADAL" clId="{CFF983AF-D492-496C-B703-9DA8E74B26CE}" dt="2023-11-23T13:00:18.178" v="1349" actId="14100"/>
          <ac:picMkLst>
            <pc:docMk/>
            <pc:sldMasterMk cId="2769188771" sldId="2147483660"/>
            <ac:picMk id="2" creationId="{0060C204-0D58-242C-C78F-FE696E61AF86}"/>
          </ac:picMkLst>
        </pc:picChg>
        <pc:picChg chg="mod">
          <ac:chgData name="Fintschj Flavio" userId="08f1bed8-66d6-4c4a-b33f-5af5d105383c" providerId="ADAL" clId="{CFF983AF-D492-496C-B703-9DA8E74B26CE}" dt="2023-11-23T13:00:22.397" v="1350" actId="14100"/>
          <ac:picMkLst>
            <pc:docMk/>
            <pc:sldMasterMk cId="2769188771" sldId="2147483660"/>
            <ac:picMk id="37" creationId="{00000000-0000-0000-0000-000000000000}"/>
          </ac:picMkLst>
        </pc:picChg>
        <pc:sldLayoutChg chg="del">
          <pc:chgData name="Fintschj Flavio" userId="08f1bed8-66d6-4c4a-b33f-5af5d105383c" providerId="ADAL" clId="{CFF983AF-D492-496C-B703-9DA8E74B26CE}" dt="2023-11-23T12:07:46.138" v="412" actId="47"/>
          <pc:sldLayoutMkLst>
            <pc:docMk/>
            <pc:sldMasterMk cId="2769188771" sldId="2147483660"/>
            <pc:sldLayoutMk cId="707860827" sldId="214748367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EF1E669-3B19-4154-B057-DD8CBAA05C48}" type="datetimeFigureOut">
              <a:rPr lang="it-IT" smtClean="0"/>
              <a:t>17/01/2024</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55616D8-8758-4D11-AF6A-09C888ED9BB5}" type="slidenum">
              <a:rPr lang="it-IT" smtClean="0"/>
              <a:t>‹N›</a:t>
            </a:fld>
            <a:endParaRPr lang="it-IT"/>
          </a:p>
        </p:txBody>
      </p:sp>
    </p:spTree>
    <p:extLst>
      <p:ext uri="{BB962C8B-B14F-4D97-AF65-F5344CB8AC3E}">
        <p14:creationId xmlns:p14="http://schemas.microsoft.com/office/powerpoint/2010/main" val="2408001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17996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esto">
  <p:cSld name="1_Testo">
    <p:spTree>
      <p:nvGrpSpPr>
        <p:cNvPr id="1" name="Shape 39"/>
        <p:cNvGrpSpPr/>
        <p:nvPr/>
      </p:nvGrpSpPr>
      <p:grpSpPr>
        <a:xfrm>
          <a:off x="0" y="0"/>
          <a:ext cx="0" cy="0"/>
          <a:chOff x="0" y="0"/>
          <a:chExt cx="0" cy="0"/>
        </a:xfrm>
      </p:grpSpPr>
      <p:sp>
        <p:nvSpPr>
          <p:cNvPr id="40" name="Google Shape;40;p41"/>
          <p:cNvSpPr txBox="1">
            <a:spLocks noGrp="1"/>
          </p:cNvSpPr>
          <p:nvPr>
            <p:ph type="title"/>
          </p:nvPr>
        </p:nvSpPr>
        <p:spPr>
          <a:xfrm>
            <a:off x="780837" y="318875"/>
            <a:ext cx="8198571" cy="37347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427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1"/>
          <p:cNvSpPr txBox="1">
            <a:spLocks noGrp="1"/>
          </p:cNvSpPr>
          <p:nvPr>
            <p:ph type="body" idx="1"/>
          </p:nvPr>
        </p:nvSpPr>
        <p:spPr>
          <a:xfrm>
            <a:off x="491776" y="1044000"/>
            <a:ext cx="11124491" cy="5040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2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3305983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akeaway">
  <p:cSld name="2_Takeaway">
    <p:spTree>
      <p:nvGrpSpPr>
        <p:cNvPr id="1" name="Shape 84"/>
        <p:cNvGrpSpPr/>
        <p:nvPr/>
      </p:nvGrpSpPr>
      <p:grpSpPr>
        <a:xfrm>
          <a:off x="0" y="0"/>
          <a:ext cx="0" cy="0"/>
          <a:chOff x="0" y="0"/>
          <a:chExt cx="0" cy="0"/>
        </a:xfrm>
      </p:grpSpPr>
      <p:sp>
        <p:nvSpPr>
          <p:cNvPr id="85" name="Google Shape;85;p53"/>
          <p:cNvSpPr txBox="1">
            <a:spLocks noGrp="1"/>
          </p:cNvSpPr>
          <p:nvPr>
            <p:ph type="title"/>
          </p:nvPr>
        </p:nvSpPr>
        <p:spPr>
          <a:xfrm>
            <a:off x="551384" y="45206"/>
            <a:ext cx="9001000" cy="95410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427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it-IT"/>
              <a:t>‹N›</a:t>
            </a:fld>
            <a:endParaRPr/>
          </a:p>
        </p:txBody>
      </p:sp>
      <p:sp>
        <p:nvSpPr>
          <p:cNvPr id="87" name="Google Shape;87;p53"/>
          <p:cNvSpPr txBox="1">
            <a:spLocks noGrp="1"/>
          </p:cNvSpPr>
          <p:nvPr>
            <p:ph type="body" idx="1"/>
          </p:nvPr>
        </p:nvSpPr>
        <p:spPr>
          <a:xfrm>
            <a:off x="551385" y="1196762"/>
            <a:ext cx="7584843" cy="5970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Roboto"/>
                <a:ea typeface="Roboto"/>
                <a:cs typeface="Roboto"/>
                <a:sym typeface="Roboto"/>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Roboto"/>
                <a:ea typeface="Roboto"/>
                <a:cs typeface="Roboto"/>
                <a:sym typeface="Roboto"/>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
        <p:nvSpPr>
          <p:cNvPr id="88" name="Google Shape;88;p53"/>
          <p:cNvSpPr txBox="1">
            <a:spLocks noGrp="1"/>
          </p:cNvSpPr>
          <p:nvPr>
            <p:ph type="body" idx="2"/>
          </p:nvPr>
        </p:nvSpPr>
        <p:spPr>
          <a:xfrm>
            <a:off x="2303581" y="5664974"/>
            <a:ext cx="7584843" cy="597087"/>
          </a:xfrm>
          <a:prstGeom prst="rect">
            <a:avLst/>
          </a:prstGeom>
          <a:solidFill>
            <a:srgbClr val="C9FAF0"/>
          </a:solid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1pPr>
            <a:lvl2pPr marL="914400" marR="0" lvl="1" indent="-465645" algn="ctr" rtl="0">
              <a:lnSpc>
                <a:spcPct val="100000"/>
              </a:lnSpc>
              <a:spcBef>
                <a:spcPts val="747"/>
              </a:spcBef>
              <a:spcAft>
                <a:spcPts val="0"/>
              </a:spcAft>
              <a:buClr>
                <a:srgbClr val="00FFCB"/>
              </a:buClr>
              <a:buSzPts val="3733"/>
              <a:buFont typeface="Noto Sans Symbols"/>
              <a:buChar char="▪"/>
              <a:defRPr sz="3733" b="0" i="0" u="none" strike="noStrike" cap="none">
                <a:solidFill>
                  <a:schemeClr val="dk1"/>
                </a:solidFill>
                <a:latin typeface="Roboto"/>
                <a:ea typeface="Roboto"/>
                <a:cs typeface="Roboto"/>
                <a:sym typeface="Roboto"/>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Roboto"/>
                <a:ea typeface="Roboto"/>
                <a:cs typeface="Roboto"/>
                <a:sym typeface="Roboto"/>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39884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lide STD Testo">
  <p:cSld name="Slide STD Testo">
    <p:spTree>
      <p:nvGrpSpPr>
        <p:cNvPr id="1" name="Shape 89"/>
        <p:cNvGrpSpPr/>
        <p:nvPr/>
      </p:nvGrpSpPr>
      <p:grpSpPr>
        <a:xfrm>
          <a:off x="0" y="0"/>
          <a:ext cx="0" cy="0"/>
          <a:chOff x="0" y="0"/>
          <a:chExt cx="0" cy="0"/>
        </a:xfrm>
      </p:grpSpPr>
      <p:sp>
        <p:nvSpPr>
          <p:cNvPr id="90" name="Google Shape;90;p54"/>
          <p:cNvSpPr txBox="1">
            <a:spLocks noGrp="1"/>
          </p:cNvSpPr>
          <p:nvPr>
            <p:ph type="title"/>
          </p:nvPr>
        </p:nvSpPr>
        <p:spPr>
          <a:xfrm>
            <a:off x="371478" y="35497"/>
            <a:ext cx="11418587" cy="35895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2400"/>
              <a:buFont typeface="Roboto"/>
              <a:buNone/>
              <a:defRPr sz="2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54"/>
          <p:cNvSpPr txBox="1">
            <a:spLocks noGrp="1"/>
          </p:cNvSpPr>
          <p:nvPr>
            <p:ph type="body" idx="1"/>
          </p:nvPr>
        </p:nvSpPr>
        <p:spPr>
          <a:xfrm>
            <a:off x="371477" y="1016003"/>
            <a:ext cx="11449050" cy="5097462"/>
          </a:xfrm>
          <a:prstGeom prst="rect">
            <a:avLst/>
          </a:prstGeom>
          <a:noFill/>
          <a:ln>
            <a:noFill/>
          </a:ln>
        </p:spPr>
        <p:txBody>
          <a:bodyPr spcFirstLastPara="1" wrap="square" lIns="91425" tIns="45700" rIns="91425" bIns="45700" anchor="t" anchorCtr="0">
            <a:noAutofit/>
          </a:bodyPr>
          <a:lstStyle>
            <a:lvl1pPr marL="457200" marR="0" lvl="0" indent="-323850" algn="l" rtl="0">
              <a:lnSpc>
                <a:spcPct val="100000"/>
              </a:lnSpc>
              <a:spcBef>
                <a:spcPts val="300"/>
              </a:spcBef>
              <a:spcAft>
                <a:spcPts val="0"/>
              </a:spcAft>
              <a:buClr>
                <a:srgbClr val="707173"/>
              </a:buClr>
              <a:buSzPts val="1500"/>
              <a:buFont typeface="Arial"/>
              <a:buChar char="•"/>
              <a:defRPr sz="1500" b="0" i="0" u="none" strike="noStrike" cap="none">
                <a:solidFill>
                  <a:schemeClr val="dk1"/>
                </a:solidFill>
                <a:latin typeface="Roboto"/>
                <a:ea typeface="Roboto"/>
                <a:cs typeface="Roboto"/>
                <a:sym typeface="Roboto"/>
              </a:defRPr>
            </a:lvl1pPr>
            <a:lvl2pPr marL="914400" marR="0" lvl="1" indent="-314388" algn="l" rtl="0">
              <a:lnSpc>
                <a:spcPct val="100000"/>
              </a:lnSpc>
              <a:spcBef>
                <a:spcPts val="270"/>
              </a:spcBef>
              <a:spcAft>
                <a:spcPts val="0"/>
              </a:spcAft>
              <a:buClr>
                <a:srgbClr val="707173"/>
              </a:buClr>
              <a:buSzPts val="1351"/>
              <a:buFont typeface="Arial"/>
              <a:buChar char="–"/>
              <a:defRPr sz="1351" b="0" i="0" u="none" strike="noStrike" cap="none">
                <a:solidFill>
                  <a:schemeClr val="dk1"/>
                </a:solidFill>
                <a:latin typeface="Roboto"/>
                <a:ea typeface="Roboto"/>
                <a:cs typeface="Roboto"/>
                <a:sym typeface="Roboto"/>
              </a:defRPr>
            </a:lvl2pPr>
            <a:lvl3pPr marL="1371600" marR="0" lvl="2" indent="-304800" algn="l" rtl="0">
              <a:lnSpc>
                <a:spcPct val="100000"/>
              </a:lnSpc>
              <a:spcBef>
                <a:spcPts val="240"/>
              </a:spcBef>
              <a:spcAft>
                <a:spcPts val="0"/>
              </a:spcAft>
              <a:buClr>
                <a:srgbClr val="707173"/>
              </a:buClr>
              <a:buSzPts val="1200"/>
              <a:buFont typeface="Arial"/>
              <a:buChar char="•"/>
              <a:defRPr sz="1200" b="0" i="0" u="none" strike="noStrike" cap="none">
                <a:solidFill>
                  <a:schemeClr val="dk1"/>
                </a:solidFill>
                <a:latin typeface="Roboto"/>
                <a:ea typeface="Roboto"/>
                <a:cs typeface="Roboto"/>
                <a:sym typeface="Roboto"/>
              </a:defRPr>
            </a:lvl3pPr>
            <a:lvl4pPr marL="1828800" marR="0" lvl="3" indent="-295338" algn="l" rtl="0">
              <a:lnSpc>
                <a:spcPct val="100000"/>
              </a:lnSpc>
              <a:spcBef>
                <a:spcPts val="210"/>
              </a:spcBef>
              <a:spcAft>
                <a:spcPts val="0"/>
              </a:spcAft>
              <a:buClr>
                <a:srgbClr val="707173"/>
              </a:buClr>
              <a:buSzPts val="1051"/>
              <a:buFont typeface="Arial"/>
              <a:buChar char="–"/>
              <a:defRPr sz="1051" b="0" i="0" u="none" strike="noStrike" cap="none">
                <a:solidFill>
                  <a:schemeClr val="dk1"/>
                </a:solidFill>
                <a:latin typeface="Roboto"/>
                <a:ea typeface="Roboto"/>
                <a:cs typeface="Roboto"/>
                <a:sym typeface="Roboto"/>
              </a:defRPr>
            </a:lvl4pPr>
            <a:lvl5pPr marL="2286000" marR="0" lvl="4" indent="-295338" algn="l" rtl="0">
              <a:lnSpc>
                <a:spcPct val="100000"/>
              </a:lnSpc>
              <a:spcBef>
                <a:spcPts val="210"/>
              </a:spcBef>
              <a:spcAft>
                <a:spcPts val="0"/>
              </a:spcAft>
              <a:buClr>
                <a:srgbClr val="707173"/>
              </a:buClr>
              <a:buSzPts val="1051"/>
              <a:buFont typeface="Arial"/>
              <a:buChar char="»"/>
              <a:defRPr sz="1051" b="0" i="0" u="none" strike="noStrike" cap="none">
                <a:solidFill>
                  <a:schemeClr val="dk1"/>
                </a:solidFill>
                <a:latin typeface="Roboto"/>
                <a:ea typeface="Roboto"/>
                <a:cs typeface="Roboto"/>
                <a:sym typeface="Roboto"/>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
        <p:nvSpPr>
          <p:cNvPr id="92" name="Google Shape;92;p54"/>
          <p:cNvSpPr txBox="1">
            <a:spLocks noGrp="1"/>
          </p:cNvSpPr>
          <p:nvPr>
            <p:ph type="body" idx="2"/>
          </p:nvPr>
        </p:nvSpPr>
        <p:spPr>
          <a:xfrm>
            <a:off x="371478" y="360575"/>
            <a:ext cx="11418587" cy="38576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270"/>
              </a:spcBef>
              <a:spcAft>
                <a:spcPts val="0"/>
              </a:spcAft>
              <a:buClr>
                <a:schemeClr val="dk2"/>
              </a:buClr>
              <a:buSzPts val="1351"/>
              <a:buFont typeface="Arial"/>
              <a:buNone/>
              <a:defRPr sz="1351" b="0" i="0" u="none" strike="noStrike" cap="none">
                <a:solidFill>
                  <a:schemeClr val="dk2"/>
                </a:solidFill>
                <a:latin typeface="Roboto"/>
                <a:ea typeface="Roboto"/>
                <a:cs typeface="Roboto"/>
                <a:sym typeface="Roboto"/>
              </a:defRPr>
            </a:lvl1pPr>
            <a:lvl2pPr marL="914400" marR="0" lvl="1" indent="-228600"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Roboto"/>
                <a:ea typeface="Roboto"/>
                <a:cs typeface="Roboto"/>
                <a:sym typeface="Roboto"/>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
        <p:nvSpPr>
          <p:cNvPr id="93" name="Google Shape;93;p54"/>
          <p:cNvSpPr txBox="1">
            <a:spLocks noGrp="1"/>
          </p:cNvSpPr>
          <p:nvPr>
            <p:ph type="sldNum" idx="12"/>
          </p:nvPr>
        </p:nvSpPr>
        <p:spPr>
          <a:xfrm>
            <a:off x="11546420" y="6500815"/>
            <a:ext cx="645582" cy="357186"/>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Roboto"/>
                <a:ea typeface="Roboto"/>
                <a:cs typeface="Roboto"/>
                <a:sym typeface="Roboto"/>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Roboto"/>
                <a:ea typeface="Roboto"/>
                <a:cs typeface="Roboto"/>
                <a:sym typeface="Roboto"/>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Roboto"/>
                <a:ea typeface="Roboto"/>
                <a:cs typeface="Roboto"/>
                <a:sym typeface="Roboto"/>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Roboto"/>
                <a:ea typeface="Roboto"/>
                <a:cs typeface="Roboto"/>
                <a:sym typeface="Roboto"/>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Roboto"/>
                <a:ea typeface="Roboto"/>
                <a:cs typeface="Roboto"/>
                <a:sym typeface="Roboto"/>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Roboto"/>
                <a:ea typeface="Roboto"/>
                <a:cs typeface="Roboto"/>
                <a:sym typeface="Roboto"/>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Roboto"/>
                <a:ea typeface="Roboto"/>
                <a:cs typeface="Roboto"/>
                <a:sym typeface="Roboto"/>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Roboto"/>
                <a:ea typeface="Roboto"/>
                <a:cs typeface="Roboto"/>
                <a:sym typeface="Roboto"/>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it-IT"/>
              <a:t>‹N›</a:t>
            </a:fld>
            <a:endParaRPr/>
          </a:p>
        </p:txBody>
      </p:sp>
    </p:spTree>
    <p:extLst>
      <p:ext uri="{BB962C8B-B14F-4D97-AF65-F5344CB8AC3E}">
        <p14:creationId xmlns:p14="http://schemas.microsoft.com/office/powerpoint/2010/main" val="282086046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keaway">
  <p:cSld name="Takeaway">
    <p:spTree>
      <p:nvGrpSpPr>
        <p:cNvPr id="1" name="Shape 94"/>
        <p:cNvGrpSpPr/>
        <p:nvPr/>
      </p:nvGrpSpPr>
      <p:grpSpPr>
        <a:xfrm>
          <a:off x="0" y="0"/>
          <a:ext cx="0" cy="0"/>
          <a:chOff x="0" y="0"/>
          <a:chExt cx="0" cy="0"/>
        </a:xfrm>
      </p:grpSpPr>
      <p:sp>
        <p:nvSpPr>
          <p:cNvPr id="95" name="Google Shape;95;p55"/>
          <p:cNvSpPr txBox="1">
            <a:spLocks noGrp="1"/>
          </p:cNvSpPr>
          <p:nvPr>
            <p:ph type="title"/>
          </p:nvPr>
        </p:nvSpPr>
        <p:spPr>
          <a:xfrm>
            <a:off x="551384" y="260649"/>
            <a:ext cx="9001000" cy="5232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427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5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it-IT"/>
              <a:t>‹N›</a:t>
            </a:fld>
            <a:endParaRPr/>
          </a:p>
        </p:txBody>
      </p:sp>
      <p:sp>
        <p:nvSpPr>
          <p:cNvPr id="97" name="Google Shape;97;p55"/>
          <p:cNvSpPr txBox="1">
            <a:spLocks noGrp="1"/>
          </p:cNvSpPr>
          <p:nvPr>
            <p:ph type="body" idx="1"/>
          </p:nvPr>
        </p:nvSpPr>
        <p:spPr>
          <a:xfrm>
            <a:off x="551388" y="1196755"/>
            <a:ext cx="7584842" cy="597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Roboto"/>
                <a:ea typeface="Roboto"/>
                <a:cs typeface="Roboto"/>
                <a:sym typeface="Roboto"/>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Roboto"/>
                <a:ea typeface="Roboto"/>
                <a:cs typeface="Roboto"/>
                <a:sym typeface="Roboto"/>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
        <p:nvSpPr>
          <p:cNvPr id="98" name="Google Shape;98;p55"/>
          <p:cNvSpPr txBox="1">
            <a:spLocks noGrp="1"/>
          </p:cNvSpPr>
          <p:nvPr>
            <p:ph type="body" idx="2"/>
          </p:nvPr>
        </p:nvSpPr>
        <p:spPr>
          <a:xfrm>
            <a:off x="2303582" y="4149084"/>
            <a:ext cx="7584842" cy="597086"/>
          </a:xfrm>
          <a:prstGeom prst="rect">
            <a:avLst/>
          </a:prstGeom>
          <a:solidFill>
            <a:srgbClr val="E4E8ED"/>
          </a:solidFill>
          <a:ln>
            <a:noFill/>
          </a:ln>
        </p:spPr>
        <p:txBody>
          <a:bodyPr spcFirstLastPara="1" wrap="square" lIns="91425" tIns="45700" rIns="91425" bIns="45700" anchor="t" anchorCtr="0">
            <a:noAutofit/>
          </a:bodyPr>
          <a:lstStyle>
            <a:lvl1pPr marL="457200" marR="0" lvl="0" indent="-228600" algn="ctr"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1pPr>
            <a:lvl2pPr marL="914400" marR="0" lvl="1" indent="-465645" algn="ctr"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Roboto"/>
                <a:ea typeface="Roboto"/>
                <a:cs typeface="Roboto"/>
                <a:sym typeface="Roboto"/>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Roboto"/>
                <a:ea typeface="Roboto"/>
                <a:cs typeface="Roboto"/>
                <a:sym typeface="Roboto"/>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
        <p:nvSpPr>
          <p:cNvPr id="99" name="Google Shape;99;p55"/>
          <p:cNvSpPr txBox="1">
            <a:spLocks noGrp="1"/>
          </p:cNvSpPr>
          <p:nvPr>
            <p:ph type="body" idx="3"/>
          </p:nvPr>
        </p:nvSpPr>
        <p:spPr>
          <a:xfrm>
            <a:off x="2285083" y="3145972"/>
            <a:ext cx="7584842" cy="597086"/>
          </a:xfrm>
          <a:prstGeom prst="rect">
            <a:avLst/>
          </a:prstGeom>
          <a:gradFill>
            <a:gsLst>
              <a:gs pos="0">
                <a:srgbClr val="002D6C"/>
              </a:gs>
              <a:gs pos="100000">
                <a:srgbClr val="0059A6"/>
              </a:gs>
            </a:gsLst>
            <a:lin ang="0" scaled="0"/>
          </a:gradFill>
          <a:ln>
            <a:noFill/>
          </a:ln>
        </p:spPr>
        <p:txBody>
          <a:bodyPr spcFirstLastPara="1" wrap="square" lIns="91425" tIns="45700" rIns="91425" bIns="45700" anchor="t" anchorCtr="0">
            <a:noAutofit/>
          </a:bodyPr>
          <a:lstStyle>
            <a:lvl1pPr marL="457200" marR="0" lvl="0" indent="-228600" algn="ctr"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Roboto"/>
                <a:ea typeface="Roboto"/>
                <a:cs typeface="Roboto"/>
                <a:sym typeface="Roboto"/>
              </a:defRPr>
            </a:lvl1pPr>
            <a:lvl2pPr marL="914400" marR="0" lvl="1" indent="-465645" algn="ctr" rtl="0">
              <a:lnSpc>
                <a:spcPct val="100000"/>
              </a:lnSpc>
              <a:spcBef>
                <a:spcPts val="747"/>
              </a:spcBef>
              <a:spcAft>
                <a:spcPts val="0"/>
              </a:spcAft>
              <a:buClr>
                <a:schemeClr val="lt1"/>
              </a:buClr>
              <a:buSzPts val="3733"/>
              <a:buFont typeface="Arial"/>
              <a:buChar char="–"/>
              <a:defRPr sz="3733" b="0" i="0" u="none" strike="noStrike" cap="none">
                <a:solidFill>
                  <a:schemeClr val="lt1"/>
                </a:solidFill>
                <a:latin typeface="Roboto"/>
                <a:ea typeface="Roboto"/>
                <a:cs typeface="Roboto"/>
                <a:sym typeface="Roboto"/>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Roboto"/>
                <a:ea typeface="Roboto"/>
                <a:cs typeface="Roboto"/>
                <a:sym typeface="Roboto"/>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5068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s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152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bg>
      <p:bgPr>
        <a:gradFill flip="none" rotWithShape="1">
          <a:gsLst>
            <a:gs pos="0">
              <a:schemeClr val="accent3"/>
            </a:gs>
            <a:gs pos="48000">
              <a:schemeClr val="accent4"/>
            </a:gs>
            <a:gs pos="100000">
              <a:schemeClr val="accent5">
                <a:lumMod val="20000"/>
                <a:lumOff val="80000"/>
              </a:schemeClr>
            </a:gs>
            <a:gs pos="100000">
              <a:schemeClr val="accent6"/>
            </a:gs>
            <a:gs pos="100000">
              <a:schemeClr val="accent3"/>
            </a:gs>
            <a:gs pos="100000">
              <a:srgbClr val="E3E9FB"/>
            </a:gs>
            <a:gs pos="100000">
              <a:srgbClr val="D9E2FD"/>
            </a:gs>
            <a:gs pos="85000">
              <a:schemeClr val="accent6"/>
            </a:gs>
            <a:gs pos="100000">
              <a:schemeClr val="accent4"/>
            </a:gs>
            <a:gs pos="100000">
              <a:schemeClr val="accent6"/>
            </a:gs>
          </a:gsLst>
          <a:lin ang="0" scaled="1"/>
          <a:tileRect/>
        </a:gradFill>
        <a:effectLst/>
      </p:bgPr>
    </p:bg>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397203D1-EC36-4D3B-FF5C-187B1125BA20}"/>
              </a:ext>
            </a:extLst>
          </p:cNvPr>
          <p:cNvSpPr/>
          <p:nvPr userDrawn="1"/>
        </p:nvSpPr>
        <p:spPr>
          <a:xfrm>
            <a:off x="564930" y="573893"/>
            <a:ext cx="196029" cy="50400"/>
          </a:xfrm>
          <a:prstGeom prst="rect">
            <a:avLst/>
          </a:prstGeom>
          <a:solidFill>
            <a:schemeClr val="accent4">
              <a:lumMod val="75000"/>
            </a:schemeClr>
          </a:solidFill>
          <a:ln>
            <a:noFill/>
          </a:ln>
          <a:effectLst>
            <a:outerShdw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349446389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B40DA2-A7E1-148E-1AB0-E346A7F11E4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D14108F-BA6B-98C5-D679-9E590047F0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31DCD5A-DCCB-BE3C-0A70-CB20936517D4}"/>
              </a:ext>
            </a:extLst>
          </p:cNvPr>
          <p:cNvSpPr>
            <a:spLocks noGrp="1"/>
          </p:cNvSpPr>
          <p:nvPr>
            <p:ph type="dt" sz="half" idx="10"/>
          </p:nvPr>
        </p:nvSpPr>
        <p:spPr/>
        <p:txBody>
          <a:bodyPr/>
          <a:lstStyle/>
          <a:p>
            <a:fld id="{52BC8AE6-0C40-4525-B518-DDC969DE6E62}" type="datetimeFigureOut">
              <a:rPr lang="it-IT" smtClean="0"/>
              <a:t>17/01/2024</a:t>
            </a:fld>
            <a:endParaRPr lang="it-IT"/>
          </a:p>
        </p:txBody>
      </p:sp>
      <p:sp>
        <p:nvSpPr>
          <p:cNvPr id="5" name="Segnaposto piè di pagina 4">
            <a:extLst>
              <a:ext uri="{FF2B5EF4-FFF2-40B4-BE49-F238E27FC236}">
                <a16:creationId xmlns:a16="http://schemas.microsoft.com/office/drawing/2014/main" id="{05A0C0D0-52EE-2D16-7D1E-258AB4E081D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981429B-A190-2C7A-721E-61426A82E768}"/>
              </a:ext>
            </a:extLst>
          </p:cNvPr>
          <p:cNvSpPr>
            <a:spLocks noGrp="1"/>
          </p:cNvSpPr>
          <p:nvPr>
            <p:ph type="sldNum" sz="quarter" idx="12"/>
          </p:nvPr>
        </p:nvSpPr>
        <p:spPr/>
        <p:txBody>
          <a:bodyPr/>
          <a:lstStyle/>
          <a:p>
            <a:fld id="{C459E422-A390-473B-8F4F-53A8FFDF6434}" type="slidenum">
              <a:rPr lang="it-IT" smtClean="0"/>
              <a:t>‹N›</a:t>
            </a:fld>
            <a:endParaRPr lang="it-IT"/>
          </a:p>
        </p:txBody>
      </p:sp>
    </p:spTree>
    <p:extLst>
      <p:ext uri="{BB962C8B-B14F-4D97-AF65-F5344CB8AC3E}">
        <p14:creationId xmlns:p14="http://schemas.microsoft.com/office/powerpoint/2010/main" val="2900466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235D09-8FC9-15CA-9F3F-58BDF0AD9A6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C7F92EF-8E6D-47C4-F706-9539A488075C}"/>
              </a:ext>
            </a:extLst>
          </p:cNvPr>
          <p:cNvSpPr>
            <a:spLocks noGrp="1"/>
          </p:cNvSpPr>
          <p:nvPr>
            <p:ph idx="1"/>
          </p:nvPr>
        </p:nvSpPr>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C9509DEF-04A6-DC23-ADBA-4EF36DD473C2}"/>
              </a:ext>
            </a:extLst>
          </p:cNvPr>
          <p:cNvSpPr>
            <a:spLocks noGrp="1"/>
          </p:cNvSpPr>
          <p:nvPr>
            <p:ph type="dt" sz="half" idx="10"/>
          </p:nvPr>
        </p:nvSpPr>
        <p:spPr/>
        <p:txBody>
          <a:bodyPr/>
          <a:lstStyle/>
          <a:p>
            <a:fld id="{52BC8AE6-0C40-4525-B518-DDC969DE6E62}" type="datetimeFigureOut">
              <a:rPr lang="it-IT" smtClean="0"/>
              <a:t>17/01/2024</a:t>
            </a:fld>
            <a:endParaRPr lang="it-IT"/>
          </a:p>
        </p:txBody>
      </p:sp>
      <p:sp>
        <p:nvSpPr>
          <p:cNvPr id="5" name="Segnaposto piè di pagina 4">
            <a:extLst>
              <a:ext uri="{FF2B5EF4-FFF2-40B4-BE49-F238E27FC236}">
                <a16:creationId xmlns:a16="http://schemas.microsoft.com/office/drawing/2014/main" id="{9B52DD54-6F96-C408-F11D-8C4850BD9E7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8D0BC4F-9FD2-4003-C5E3-D3D6F79580A6}"/>
              </a:ext>
            </a:extLst>
          </p:cNvPr>
          <p:cNvSpPr>
            <a:spLocks noGrp="1"/>
          </p:cNvSpPr>
          <p:nvPr>
            <p:ph type="sldNum" sz="quarter" idx="12"/>
          </p:nvPr>
        </p:nvSpPr>
        <p:spPr/>
        <p:txBody>
          <a:bodyPr/>
          <a:lstStyle/>
          <a:p>
            <a:fld id="{C459E422-A390-473B-8F4F-53A8FFDF6434}" type="slidenum">
              <a:rPr lang="it-IT" smtClean="0"/>
              <a:t>‹N›</a:t>
            </a:fld>
            <a:endParaRPr lang="it-IT"/>
          </a:p>
        </p:txBody>
      </p:sp>
    </p:spTree>
    <p:extLst>
      <p:ext uri="{BB962C8B-B14F-4D97-AF65-F5344CB8AC3E}">
        <p14:creationId xmlns:p14="http://schemas.microsoft.com/office/powerpoint/2010/main" val="393883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Due Colonne+Highlight">
  <p:cSld name="6_Due Colonne+Highlight">
    <p:spTree>
      <p:nvGrpSpPr>
        <p:cNvPr id="1" name="Shape 42"/>
        <p:cNvGrpSpPr/>
        <p:nvPr/>
      </p:nvGrpSpPr>
      <p:grpSpPr>
        <a:xfrm>
          <a:off x="0" y="0"/>
          <a:ext cx="0" cy="0"/>
          <a:chOff x="0" y="0"/>
          <a:chExt cx="0" cy="0"/>
        </a:xfrm>
      </p:grpSpPr>
      <p:sp>
        <p:nvSpPr>
          <p:cNvPr id="43" name="Google Shape;43;p44"/>
          <p:cNvSpPr txBox="1">
            <a:spLocks noGrp="1"/>
          </p:cNvSpPr>
          <p:nvPr>
            <p:ph type="title"/>
          </p:nvPr>
        </p:nvSpPr>
        <p:spPr>
          <a:xfrm>
            <a:off x="780837" y="318875"/>
            <a:ext cx="8198571" cy="37347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427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4"/>
          <p:cNvSpPr txBox="1">
            <a:spLocks noGrp="1"/>
          </p:cNvSpPr>
          <p:nvPr>
            <p:ph type="sldNum" idx="12"/>
          </p:nvPr>
        </p:nvSpPr>
        <p:spPr>
          <a:xfrm>
            <a:off x="11214707" y="6456440"/>
            <a:ext cx="401560" cy="40156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it-IT"/>
              <a:t>‹N›</a:t>
            </a:fld>
            <a:endParaRPr/>
          </a:p>
        </p:txBody>
      </p:sp>
      <p:sp>
        <p:nvSpPr>
          <p:cNvPr id="45" name="Google Shape;45;p44"/>
          <p:cNvSpPr txBox="1">
            <a:spLocks noGrp="1"/>
          </p:cNvSpPr>
          <p:nvPr>
            <p:ph type="body" idx="1"/>
          </p:nvPr>
        </p:nvSpPr>
        <p:spPr>
          <a:xfrm>
            <a:off x="6380921" y="1044000"/>
            <a:ext cx="5248721" cy="5112000"/>
          </a:xfrm>
          <a:prstGeom prst="rect">
            <a:avLst/>
          </a:prstGeom>
          <a:solidFill>
            <a:schemeClr val="accent4"/>
          </a:solidFill>
          <a:ln>
            <a:noFill/>
          </a:ln>
        </p:spPr>
        <p:txBody>
          <a:bodyPr spcFirstLastPara="1" wrap="square" lIns="360000" tIns="360000" rIns="360000" bIns="360000" anchor="t"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2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
        <p:nvSpPr>
          <p:cNvPr id="46" name="Google Shape;46;p44"/>
          <p:cNvSpPr txBox="1">
            <a:spLocks noGrp="1"/>
          </p:cNvSpPr>
          <p:nvPr>
            <p:ph type="body" idx="2"/>
          </p:nvPr>
        </p:nvSpPr>
        <p:spPr>
          <a:xfrm>
            <a:off x="491780" y="1043998"/>
            <a:ext cx="5562001" cy="511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5pPr>
            <a:lvl6pPr marL="2743200" marR="0" lvl="5"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6pPr>
            <a:lvl7pPr marL="3200400" marR="0" lvl="6"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7pPr>
            <a:lvl8pPr marL="3657600" marR="0" lvl="7"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8pPr>
            <a:lvl9pPr marL="4114800" marR="0" lvl="8"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3583298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7_Due Colonne+Highlight (grigio)">
  <p:cSld name="7_Due Colonne+Highlight (grigio)">
    <p:spTree>
      <p:nvGrpSpPr>
        <p:cNvPr id="1" name="Shape 47"/>
        <p:cNvGrpSpPr/>
        <p:nvPr/>
      </p:nvGrpSpPr>
      <p:grpSpPr>
        <a:xfrm>
          <a:off x="0" y="0"/>
          <a:ext cx="0" cy="0"/>
          <a:chOff x="0" y="0"/>
          <a:chExt cx="0" cy="0"/>
        </a:xfrm>
      </p:grpSpPr>
      <p:sp>
        <p:nvSpPr>
          <p:cNvPr id="48" name="Google Shape;48;p45"/>
          <p:cNvSpPr txBox="1">
            <a:spLocks noGrp="1"/>
          </p:cNvSpPr>
          <p:nvPr>
            <p:ph type="title"/>
          </p:nvPr>
        </p:nvSpPr>
        <p:spPr>
          <a:xfrm>
            <a:off x="780837" y="318875"/>
            <a:ext cx="8198571" cy="37347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427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5"/>
          <p:cNvSpPr txBox="1">
            <a:spLocks noGrp="1"/>
          </p:cNvSpPr>
          <p:nvPr>
            <p:ph type="sldNum" idx="12"/>
          </p:nvPr>
        </p:nvSpPr>
        <p:spPr>
          <a:xfrm>
            <a:off x="11214707" y="6456440"/>
            <a:ext cx="401560" cy="40156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it-IT"/>
              <a:t>‹N›</a:t>
            </a:fld>
            <a:endParaRPr/>
          </a:p>
        </p:txBody>
      </p:sp>
      <p:sp>
        <p:nvSpPr>
          <p:cNvPr id="50" name="Google Shape;50;p45"/>
          <p:cNvSpPr txBox="1">
            <a:spLocks noGrp="1"/>
          </p:cNvSpPr>
          <p:nvPr>
            <p:ph type="body" idx="1"/>
          </p:nvPr>
        </p:nvSpPr>
        <p:spPr>
          <a:xfrm>
            <a:off x="6380921" y="1044000"/>
            <a:ext cx="5248721" cy="5112000"/>
          </a:xfrm>
          <a:prstGeom prst="rect">
            <a:avLst/>
          </a:prstGeom>
          <a:solidFill>
            <a:schemeClr val="lt2"/>
          </a:solidFill>
          <a:ln>
            <a:noFill/>
          </a:ln>
        </p:spPr>
        <p:txBody>
          <a:bodyPr spcFirstLastPara="1" wrap="square" lIns="360000" tIns="360000" rIns="360000" bIns="360000" anchor="t"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2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
        <p:nvSpPr>
          <p:cNvPr id="51" name="Google Shape;51;p45"/>
          <p:cNvSpPr txBox="1">
            <a:spLocks noGrp="1"/>
          </p:cNvSpPr>
          <p:nvPr>
            <p:ph type="body" idx="2"/>
          </p:nvPr>
        </p:nvSpPr>
        <p:spPr>
          <a:xfrm>
            <a:off x="491780" y="1043998"/>
            <a:ext cx="5562001" cy="511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5pPr>
            <a:lvl6pPr marL="2743200" marR="0" lvl="5"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6pPr>
            <a:lvl7pPr marL="3200400" marR="0" lvl="6"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7pPr>
            <a:lvl8pPr marL="3657600" marR="0" lvl="7"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8pPr>
            <a:lvl9pPr marL="4114800" marR="0" lvl="8"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7666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8_Testo+Highlight">
  <p:cSld name="8_Testo+Highlight">
    <p:spTree>
      <p:nvGrpSpPr>
        <p:cNvPr id="1" name="Shape 52"/>
        <p:cNvGrpSpPr/>
        <p:nvPr/>
      </p:nvGrpSpPr>
      <p:grpSpPr>
        <a:xfrm>
          <a:off x="0" y="0"/>
          <a:ext cx="0" cy="0"/>
          <a:chOff x="0" y="0"/>
          <a:chExt cx="0" cy="0"/>
        </a:xfrm>
      </p:grpSpPr>
      <p:sp>
        <p:nvSpPr>
          <p:cNvPr id="53" name="Google Shape;53;p46"/>
          <p:cNvSpPr txBox="1">
            <a:spLocks noGrp="1"/>
          </p:cNvSpPr>
          <p:nvPr>
            <p:ph type="title"/>
          </p:nvPr>
        </p:nvSpPr>
        <p:spPr>
          <a:xfrm>
            <a:off x="780837" y="318875"/>
            <a:ext cx="8198571" cy="37347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427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6"/>
          <p:cNvSpPr txBox="1">
            <a:spLocks noGrp="1"/>
          </p:cNvSpPr>
          <p:nvPr>
            <p:ph type="body" idx="1"/>
          </p:nvPr>
        </p:nvSpPr>
        <p:spPr>
          <a:xfrm>
            <a:off x="491776" y="1044000"/>
            <a:ext cx="11124000" cy="243149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2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
        <p:nvSpPr>
          <p:cNvPr id="55" name="Google Shape;55;p46"/>
          <p:cNvSpPr txBox="1">
            <a:spLocks noGrp="1"/>
          </p:cNvSpPr>
          <p:nvPr>
            <p:ph type="sldNum" idx="12"/>
          </p:nvPr>
        </p:nvSpPr>
        <p:spPr>
          <a:xfrm>
            <a:off x="11214707" y="6456440"/>
            <a:ext cx="401559" cy="401559"/>
          </a:xfrm>
          <a:prstGeom prst="rect">
            <a:avLst/>
          </a:prstGeom>
          <a:solidFill>
            <a:schemeClr val="accent4"/>
          </a:solid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it-IT"/>
              <a:t>‹N›</a:t>
            </a:fld>
            <a:endParaRPr/>
          </a:p>
        </p:txBody>
      </p:sp>
      <p:sp>
        <p:nvSpPr>
          <p:cNvPr id="56" name="Google Shape;56;p46"/>
          <p:cNvSpPr txBox="1">
            <a:spLocks noGrp="1"/>
          </p:cNvSpPr>
          <p:nvPr>
            <p:ph type="body" idx="2"/>
          </p:nvPr>
        </p:nvSpPr>
        <p:spPr>
          <a:xfrm>
            <a:off x="491776" y="3724508"/>
            <a:ext cx="11137944" cy="2431490"/>
          </a:xfrm>
          <a:prstGeom prst="rect">
            <a:avLst/>
          </a:prstGeom>
          <a:solidFill>
            <a:schemeClr val="accent4"/>
          </a:solidFill>
          <a:ln>
            <a:noFill/>
          </a:ln>
        </p:spPr>
        <p:txBody>
          <a:bodyPr spcFirstLastPara="1" wrap="square" lIns="360000" tIns="360000" rIns="360000" bIns="360000" anchor="t"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2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255785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3_Grafici+Highlight">
  <p:cSld name="13_Grafici+Highlight">
    <p:spTree>
      <p:nvGrpSpPr>
        <p:cNvPr id="1" name="Shape 57"/>
        <p:cNvGrpSpPr/>
        <p:nvPr/>
      </p:nvGrpSpPr>
      <p:grpSpPr>
        <a:xfrm>
          <a:off x="0" y="0"/>
          <a:ext cx="0" cy="0"/>
          <a:chOff x="0" y="0"/>
          <a:chExt cx="0" cy="0"/>
        </a:xfrm>
      </p:grpSpPr>
      <p:sp>
        <p:nvSpPr>
          <p:cNvPr id="58" name="Google Shape;58;p47"/>
          <p:cNvSpPr txBox="1">
            <a:spLocks noGrp="1"/>
          </p:cNvSpPr>
          <p:nvPr>
            <p:ph type="title"/>
          </p:nvPr>
        </p:nvSpPr>
        <p:spPr>
          <a:xfrm>
            <a:off x="780837" y="318875"/>
            <a:ext cx="8198571" cy="37347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427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7"/>
          <p:cNvSpPr txBox="1">
            <a:spLocks noGrp="1"/>
          </p:cNvSpPr>
          <p:nvPr>
            <p:ph type="body" idx="1"/>
          </p:nvPr>
        </p:nvSpPr>
        <p:spPr>
          <a:xfrm>
            <a:off x="543669" y="1078490"/>
            <a:ext cx="5254335" cy="37719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NTR"/>
                <a:ea typeface="NTR"/>
                <a:cs typeface="NTR"/>
                <a:sym typeface="NTR"/>
              </a:defRPr>
            </a:lvl2pPr>
            <a:lvl3pPr marL="1371600" marR="0" lvl="2"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NTR"/>
                <a:ea typeface="NTR"/>
                <a:cs typeface="NTR"/>
                <a:sym typeface="NTR"/>
              </a:defRPr>
            </a:lvl3pPr>
            <a:lvl4pPr marL="1828800" marR="0" lvl="3"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NTR"/>
                <a:ea typeface="NTR"/>
                <a:cs typeface="NTR"/>
                <a:sym typeface="NTR"/>
              </a:defRPr>
            </a:lvl4pPr>
            <a:lvl5pPr marL="2286000" marR="0" lvl="4"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NTR"/>
                <a:ea typeface="NTR"/>
                <a:cs typeface="NTR"/>
                <a:sym typeface="NTR"/>
              </a:defRPr>
            </a:lvl5pPr>
            <a:lvl6pPr marL="2743200" marR="0" lvl="5"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6pPr>
            <a:lvl7pPr marL="3200400" marR="0" lvl="6"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7pPr>
            <a:lvl8pPr marL="3657600" marR="0" lvl="7"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8pPr>
            <a:lvl9pPr marL="4114800" marR="0" lvl="8"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9pPr>
          </a:lstStyle>
          <a:p>
            <a:endParaRPr/>
          </a:p>
        </p:txBody>
      </p:sp>
      <p:sp>
        <p:nvSpPr>
          <p:cNvPr id="60" name="Google Shape;60;p47"/>
          <p:cNvSpPr txBox="1">
            <a:spLocks noGrp="1"/>
          </p:cNvSpPr>
          <p:nvPr>
            <p:ph type="body" idx="2"/>
          </p:nvPr>
        </p:nvSpPr>
        <p:spPr>
          <a:xfrm>
            <a:off x="6361931" y="1078490"/>
            <a:ext cx="5254335" cy="37719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5pPr>
            <a:lvl6pPr marL="2743200" marR="0" lvl="5"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6pPr>
            <a:lvl7pPr marL="3200400" marR="0" lvl="6"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7pPr>
            <a:lvl8pPr marL="3657600" marR="0" lvl="7"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8pPr>
            <a:lvl9pPr marL="4114800" marR="0" lvl="8"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9pPr>
          </a:lstStyle>
          <a:p>
            <a:endParaRPr/>
          </a:p>
        </p:txBody>
      </p:sp>
      <p:sp>
        <p:nvSpPr>
          <p:cNvPr id="61" name="Google Shape;61;p47"/>
          <p:cNvSpPr txBox="1">
            <a:spLocks noGrp="1"/>
          </p:cNvSpPr>
          <p:nvPr>
            <p:ph type="sldNum" idx="12"/>
          </p:nvPr>
        </p:nvSpPr>
        <p:spPr>
          <a:xfrm>
            <a:off x="11214707" y="6456440"/>
            <a:ext cx="401559" cy="401559"/>
          </a:xfrm>
          <a:prstGeom prst="rect">
            <a:avLst/>
          </a:prstGeom>
          <a:solidFill>
            <a:schemeClr val="accent4"/>
          </a:solid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it-IT"/>
              <a:t>‹N›</a:t>
            </a:fld>
            <a:endParaRPr/>
          </a:p>
        </p:txBody>
      </p:sp>
      <p:sp>
        <p:nvSpPr>
          <p:cNvPr id="62" name="Google Shape;62;p47"/>
          <p:cNvSpPr txBox="1">
            <a:spLocks noGrp="1"/>
          </p:cNvSpPr>
          <p:nvPr>
            <p:ph type="body" idx="3"/>
          </p:nvPr>
        </p:nvSpPr>
        <p:spPr>
          <a:xfrm>
            <a:off x="543668" y="4951140"/>
            <a:ext cx="11086051" cy="1405055"/>
          </a:xfrm>
          <a:prstGeom prst="rect">
            <a:avLst/>
          </a:prstGeom>
          <a:solidFill>
            <a:schemeClr val="accent4"/>
          </a:solidFill>
          <a:ln>
            <a:noFill/>
          </a:ln>
        </p:spPr>
        <p:txBody>
          <a:bodyPr spcFirstLastPara="1" wrap="square" lIns="360000" tIns="360000" rIns="360000" bIns="360000" anchor="ctr"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2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2312448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4_Grafici+Testo">
  <p:cSld name="14_Grafici+Testo">
    <p:spTree>
      <p:nvGrpSpPr>
        <p:cNvPr id="1" name="Shape 63"/>
        <p:cNvGrpSpPr/>
        <p:nvPr/>
      </p:nvGrpSpPr>
      <p:grpSpPr>
        <a:xfrm>
          <a:off x="0" y="0"/>
          <a:ext cx="0" cy="0"/>
          <a:chOff x="0" y="0"/>
          <a:chExt cx="0" cy="0"/>
        </a:xfrm>
      </p:grpSpPr>
      <p:sp>
        <p:nvSpPr>
          <p:cNvPr id="64" name="Google Shape;64;p48"/>
          <p:cNvSpPr txBox="1">
            <a:spLocks noGrp="1"/>
          </p:cNvSpPr>
          <p:nvPr>
            <p:ph type="title"/>
          </p:nvPr>
        </p:nvSpPr>
        <p:spPr>
          <a:xfrm>
            <a:off x="780837" y="318875"/>
            <a:ext cx="8198571" cy="37347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427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8"/>
          <p:cNvSpPr txBox="1">
            <a:spLocks noGrp="1"/>
          </p:cNvSpPr>
          <p:nvPr>
            <p:ph type="body" idx="1"/>
          </p:nvPr>
        </p:nvSpPr>
        <p:spPr>
          <a:xfrm>
            <a:off x="543669" y="2550451"/>
            <a:ext cx="5254335" cy="37719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NTR"/>
                <a:ea typeface="NTR"/>
                <a:cs typeface="NTR"/>
                <a:sym typeface="NTR"/>
              </a:defRPr>
            </a:lvl2pPr>
            <a:lvl3pPr marL="1371600" marR="0" lvl="2"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NTR"/>
                <a:ea typeface="NTR"/>
                <a:cs typeface="NTR"/>
                <a:sym typeface="NTR"/>
              </a:defRPr>
            </a:lvl3pPr>
            <a:lvl4pPr marL="1828800" marR="0" lvl="3"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NTR"/>
                <a:ea typeface="NTR"/>
                <a:cs typeface="NTR"/>
                <a:sym typeface="NTR"/>
              </a:defRPr>
            </a:lvl4pPr>
            <a:lvl5pPr marL="2286000" marR="0" lvl="4"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NTR"/>
                <a:ea typeface="NTR"/>
                <a:cs typeface="NTR"/>
                <a:sym typeface="NTR"/>
              </a:defRPr>
            </a:lvl5pPr>
            <a:lvl6pPr marL="2743200" marR="0" lvl="5"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6pPr>
            <a:lvl7pPr marL="3200400" marR="0" lvl="6"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7pPr>
            <a:lvl8pPr marL="3657600" marR="0" lvl="7"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8pPr>
            <a:lvl9pPr marL="4114800" marR="0" lvl="8"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9pPr>
          </a:lstStyle>
          <a:p>
            <a:endParaRPr/>
          </a:p>
        </p:txBody>
      </p:sp>
      <p:sp>
        <p:nvSpPr>
          <p:cNvPr id="66" name="Google Shape;66;p48"/>
          <p:cNvSpPr txBox="1">
            <a:spLocks noGrp="1"/>
          </p:cNvSpPr>
          <p:nvPr>
            <p:ph type="body" idx="2"/>
          </p:nvPr>
        </p:nvSpPr>
        <p:spPr>
          <a:xfrm>
            <a:off x="6361931" y="2550451"/>
            <a:ext cx="5254335" cy="37719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5pPr>
            <a:lvl6pPr marL="2743200" marR="0" lvl="5"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6pPr>
            <a:lvl7pPr marL="3200400" marR="0" lvl="6"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7pPr>
            <a:lvl8pPr marL="3657600" marR="0" lvl="7"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8pPr>
            <a:lvl9pPr marL="4114800" marR="0" lvl="8"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9pPr>
          </a:lstStyle>
          <a:p>
            <a:endParaRPr/>
          </a:p>
        </p:txBody>
      </p:sp>
      <p:sp>
        <p:nvSpPr>
          <p:cNvPr id="67" name="Google Shape;67;p48"/>
          <p:cNvSpPr txBox="1">
            <a:spLocks noGrp="1"/>
          </p:cNvSpPr>
          <p:nvPr>
            <p:ph type="sldNum" idx="12"/>
          </p:nvPr>
        </p:nvSpPr>
        <p:spPr>
          <a:xfrm>
            <a:off x="11214707" y="6456440"/>
            <a:ext cx="401559" cy="401559"/>
          </a:xfrm>
          <a:prstGeom prst="rect">
            <a:avLst/>
          </a:prstGeom>
          <a:solidFill>
            <a:schemeClr val="accent4"/>
          </a:solid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it-IT"/>
              <a:t>‹N›</a:t>
            </a:fld>
            <a:endParaRPr/>
          </a:p>
        </p:txBody>
      </p:sp>
      <p:sp>
        <p:nvSpPr>
          <p:cNvPr id="68" name="Google Shape;68;p48"/>
          <p:cNvSpPr txBox="1">
            <a:spLocks noGrp="1"/>
          </p:cNvSpPr>
          <p:nvPr>
            <p:ph type="body" idx="3"/>
          </p:nvPr>
        </p:nvSpPr>
        <p:spPr>
          <a:xfrm>
            <a:off x="543668" y="1044000"/>
            <a:ext cx="11072107" cy="137238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2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2691849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yout personalizzato">
  <p:cSld name="Layout personalizzato">
    <p:spTree>
      <p:nvGrpSpPr>
        <p:cNvPr id="1" name="Shape 69"/>
        <p:cNvGrpSpPr/>
        <p:nvPr/>
      </p:nvGrpSpPr>
      <p:grpSpPr>
        <a:xfrm>
          <a:off x="0" y="0"/>
          <a:ext cx="0" cy="0"/>
          <a:chOff x="0" y="0"/>
          <a:chExt cx="0" cy="0"/>
        </a:xfrm>
      </p:grpSpPr>
      <p:sp>
        <p:nvSpPr>
          <p:cNvPr id="70" name="Google Shape;70;p49"/>
          <p:cNvSpPr txBox="1">
            <a:spLocks noGrp="1"/>
          </p:cNvSpPr>
          <p:nvPr>
            <p:ph type="title"/>
          </p:nvPr>
        </p:nvSpPr>
        <p:spPr>
          <a:xfrm>
            <a:off x="780837" y="318875"/>
            <a:ext cx="8198571" cy="37347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427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197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_You">
  <p:cSld name="Thank_You">
    <p:spTree>
      <p:nvGrpSpPr>
        <p:cNvPr id="1" name="Shape 71"/>
        <p:cNvGrpSpPr/>
        <p:nvPr/>
      </p:nvGrpSpPr>
      <p:grpSpPr>
        <a:xfrm>
          <a:off x="0" y="0"/>
          <a:ext cx="0" cy="0"/>
          <a:chOff x="0" y="0"/>
          <a:chExt cx="0" cy="0"/>
        </a:xfrm>
      </p:grpSpPr>
      <p:pic>
        <p:nvPicPr>
          <p:cNvPr id="72" name="Google Shape;72;p50"/>
          <p:cNvPicPr preferRelativeResize="0"/>
          <p:nvPr/>
        </p:nvPicPr>
        <p:blipFill rotWithShape="1">
          <a:blip r:embed="rId2">
            <a:alphaModFix/>
          </a:blip>
          <a:srcRect/>
          <a:stretch/>
        </p:blipFill>
        <p:spPr>
          <a:xfrm>
            <a:off x="1" y="0"/>
            <a:ext cx="12191999" cy="6858000"/>
          </a:xfrm>
          <a:prstGeom prst="rect">
            <a:avLst/>
          </a:prstGeom>
          <a:noFill/>
          <a:ln>
            <a:noFill/>
          </a:ln>
        </p:spPr>
      </p:pic>
      <p:sp>
        <p:nvSpPr>
          <p:cNvPr id="73" name="Google Shape;73;p50"/>
          <p:cNvSpPr/>
          <p:nvPr/>
        </p:nvSpPr>
        <p:spPr>
          <a:xfrm>
            <a:off x="-1" y="0"/>
            <a:ext cx="12192000" cy="6858000"/>
          </a:xfrm>
          <a:prstGeom prst="rect">
            <a:avLst/>
          </a:prstGeom>
          <a:solidFill>
            <a:schemeClr val="accent1">
              <a:alpha val="60000"/>
            </a:schemeClr>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Roboto"/>
              <a:ea typeface="Roboto"/>
              <a:cs typeface="Roboto"/>
              <a:sym typeface="Roboto"/>
            </a:endParaRPr>
          </a:p>
        </p:txBody>
      </p:sp>
      <p:sp>
        <p:nvSpPr>
          <p:cNvPr id="74" name="Google Shape;74;p50"/>
          <p:cNvSpPr/>
          <p:nvPr/>
        </p:nvSpPr>
        <p:spPr>
          <a:xfrm>
            <a:off x="0" y="6711518"/>
            <a:ext cx="12192000" cy="146481"/>
          </a:xfrm>
          <a:prstGeom prst="rect">
            <a:avLst/>
          </a:prstGeom>
          <a:solidFill>
            <a:schemeClr val="accent3"/>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accent6"/>
              </a:solidFill>
              <a:latin typeface="Roboto"/>
              <a:ea typeface="Roboto"/>
              <a:cs typeface="Roboto"/>
              <a:sym typeface="Roboto"/>
            </a:endParaRPr>
          </a:p>
        </p:txBody>
      </p:sp>
      <p:sp>
        <p:nvSpPr>
          <p:cNvPr id="75" name="Google Shape;75;p50"/>
          <p:cNvSpPr txBox="1">
            <a:spLocks noGrp="1"/>
          </p:cNvSpPr>
          <p:nvPr>
            <p:ph type="subTitle" idx="1"/>
          </p:nvPr>
        </p:nvSpPr>
        <p:spPr>
          <a:xfrm>
            <a:off x="491227" y="4687656"/>
            <a:ext cx="5375085" cy="94679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300"/>
              </a:spcBef>
              <a:spcAft>
                <a:spcPts val="0"/>
              </a:spcAft>
              <a:buClr>
                <a:schemeClr val="lt1"/>
              </a:buClr>
              <a:buSzPts val="1500"/>
              <a:buFont typeface="Arial"/>
              <a:buNone/>
              <a:defRPr sz="1500" b="0" i="0" u="none" strike="noStrike" cap="none">
                <a:solidFill>
                  <a:schemeClr val="lt1"/>
                </a:solidFill>
                <a:latin typeface="Roboto Light"/>
                <a:ea typeface="Roboto Light"/>
                <a:cs typeface="Roboto Light"/>
                <a:sym typeface="Roboto Light"/>
              </a:defRPr>
            </a:lvl1pPr>
            <a:lvl2pPr marR="0" lvl="1" algn="ctr" rtl="0">
              <a:lnSpc>
                <a:spcPct val="100000"/>
              </a:lnSpc>
              <a:spcBef>
                <a:spcPts val="747"/>
              </a:spcBef>
              <a:spcAft>
                <a:spcPts val="0"/>
              </a:spcAft>
              <a:buClr>
                <a:srgbClr val="888888"/>
              </a:buClr>
              <a:buSzPts val="3733"/>
              <a:buFont typeface="Arial"/>
              <a:buNone/>
              <a:defRPr sz="3733" b="0" i="0" u="none" strike="noStrike" cap="none">
                <a:solidFill>
                  <a:srgbClr val="888888"/>
                </a:solidFill>
                <a:latin typeface="Roboto"/>
                <a:ea typeface="Roboto"/>
                <a:cs typeface="Roboto"/>
                <a:sym typeface="Roboto"/>
              </a:defRPr>
            </a:lvl2pPr>
            <a:lvl3pPr marR="0" lvl="2"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Roboto"/>
                <a:ea typeface="Roboto"/>
                <a:cs typeface="Roboto"/>
                <a:sym typeface="Roboto"/>
              </a:defRPr>
            </a:lvl3pPr>
            <a:lvl4pPr marR="0" lvl="3" algn="ctr" rtl="0">
              <a:lnSpc>
                <a:spcPct val="100000"/>
              </a:lnSpc>
              <a:spcBef>
                <a:spcPts val="533"/>
              </a:spcBef>
              <a:spcAft>
                <a:spcPts val="0"/>
              </a:spcAft>
              <a:buClr>
                <a:srgbClr val="888888"/>
              </a:buClr>
              <a:buSzPts val="2667"/>
              <a:buFont typeface="Arial"/>
              <a:buNone/>
              <a:defRPr sz="2667" b="0" i="0" u="none" strike="noStrike" cap="none">
                <a:solidFill>
                  <a:srgbClr val="888888"/>
                </a:solidFill>
                <a:latin typeface="Roboto"/>
                <a:ea typeface="Roboto"/>
                <a:cs typeface="Roboto"/>
                <a:sym typeface="Roboto"/>
              </a:defRPr>
            </a:lvl4pPr>
            <a:lvl5pPr marR="0" lvl="4" algn="ctr" rtl="0">
              <a:lnSpc>
                <a:spcPct val="100000"/>
              </a:lnSpc>
              <a:spcBef>
                <a:spcPts val="533"/>
              </a:spcBef>
              <a:spcAft>
                <a:spcPts val="0"/>
              </a:spcAft>
              <a:buClr>
                <a:srgbClr val="888888"/>
              </a:buClr>
              <a:buSzPts val="2667"/>
              <a:buFont typeface="Arial"/>
              <a:buNone/>
              <a:defRPr sz="2667" b="0" i="0" u="none" strike="noStrike" cap="none">
                <a:solidFill>
                  <a:srgbClr val="888888"/>
                </a:solidFill>
                <a:latin typeface="Roboto"/>
                <a:ea typeface="Roboto"/>
                <a:cs typeface="Roboto"/>
                <a:sym typeface="Roboto"/>
              </a:defRPr>
            </a:lvl5pPr>
            <a:lvl6pPr marR="0" lvl="5" algn="ctr" rtl="0">
              <a:lnSpc>
                <a:spcPct val="100000"/>
              </a:lnSpc>
              <a:spcBef>
                <a:spcPts val="533"/>
              </a:spcBef>
              <a:spcAft>
                <a:spcPts val="0"/>
              </a:spcAft>
              <a:buClr>
                <a:srgbClr val="888888"/>
              </a:buClr>
              <a:buSzPts val="2667"/>
              <a:buFont typeface="Arial"/>
              <a:buNone/>
              <a:defRPr sz="2667" b="0" i="0" u="none" strike="noStrike" cap="none">
                <a:solidFill>
                  <a:srgbClr val="888888"/>
                </a:solidFill>
                <a:latin typeface="Roboto"/>
                <a:ea typeface="Roboto"/>
                <a:cs typeface="Roboto"/>
                <a:sym typeface="Roboto"/>
              </a:defRPr>
            </a:lvl6pPr>
            <a:lvl7pPr marR="0" lvl="6" algn="ctr" rtl="0">
              <a:lnSpc>
                <a:spcPct val="100000"/>
              </a:lnSpc>
              <a:spcBef>
                <a:spcPts val="533"/>
              </a:spcBef>
              <a:spcAft>
                <a:spcPts val="0"/>
              </a:spcAft>
              <a:buClr>
                <a:srgbClr val="888888"/>
              </a:buClr>
              <a:buSzPts val="2667"/>
              <a:buFont typeface="Arial"/>
              <a:buNone/>
              <a:defRPr sz="2667" b="0" i="0" u="none" strike="noStrike" cap="none">
                <a:solidFill>
                  <a:srgbClr val="888888"/>
                </a:solidFill>
                <a:latin typeface="Roboto"/>
                <a:ea typeface="Roboto"/>
                <a:cs typeface="Roboto"/>
                <a:sym typeface="Roboto"/>
              </a:defRPr>
            </a:lvl7pPr>
            <a:lvl8pPr marR="0" lvl="7" algn="ctr" rtl="0">
              <a:lnSpc>
                <a:spcPct val="100000"/>
              </a:lnSpc>
              <a:spcBef>
                <a:spcPts val="533"/>
              </a:spcBef>
              <a:spcAft>
                <a:spcPts val="0"/>
              </a:spcAft>
              <a:buClr>
                <a:srgbClr val="888888"/>
              </a:buClr>
              <a:buSzPts val="2667"/>
              <a:buFont typeface="Arial"/>
              <a:buNone/>
              <a:defRPr sz="2667" b="0" i="0" u="none" strike="noStrike" cap="none">
                <a:solidFill>
                  <a:srgbClr val="888888"/>
                </a:solidFill>
                <a:latin typeface="Roboto"/>
                <a:ea typeface="Roboto"/>
                <a:cs typeface="Roboto"/>
                <a:sym typeface="Roboto"/>
              </a:defRPr>
            </a:lvl8pPr>
            <a:lvl9pPr marR="0" lvl="8" algn="ctr" rtl="0">
              <a:lnSpc>
                <a:spcPct val="100000"/>
              </a:lnSpc>
              <a:spcBef>
                <a:spcPts val="533"/>
              </a:spcBef>
              <a:spcAft>
                <a:spcPts val="0"/>
              </a:spcAft>
              <a:buClr>
                <a:srgbClr val="888888"/>
              </a:buClr>
              <a:buSzPts val="2667"/>
              <a:buFont typeface="Arial"/>
              <a:buNone/>
              <a:defRPr sz="2667" b="0" i="0" u="none" strike="noStrike" cap="none">
                <a:solidFill>
                  <a:srgbClr val="888888"/>
                </a:solidFill>
                <a:latin typeface="Roboto"/>
                <a:ea typeface="Roboto"/>
                <a:cs typeface="Roboto"/>
                <a:sym typeface="Roboto"/>
              </a:defRPr>
            </a:lvl9pPr>
          </a:lstStyle>
          <a:p>
            <a:endParaRPr/>
          </a:p>
        </p:txBody>
      </p:sp>
      <p:sp>
        <p:nvSpPr>
          <p:cNvPr id="76" name="Google Shape;76;p50"/>
          <p:cNvSpPr txBox="1">
            <a:spLocks noGrp="1"/>
          </p:cNvSpPr>
          <p:nvPr>
            <p:ph type="title"/>
          </p:nvPr>
        </p:nvSpPr>
        <p:spPr>
          <a:xfrm>
            <a:off x="491228" y="1992701"/>
            <a:ext cx="8159748" cy="220799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6400"/>
              <a:buFont typeface="Roboto"/>
              <a:buNone/>
              <a:defRPr sz="6400" b="1" i="0" cap="none">
                <a:solidFill>
                  <a:schemeClr val="lt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7" name="Google Shape;77;p50"/>
          <p:cNvPicPr preferRelativeResize="0"/>
          <p:nvPr/>
        </p:nvPicPr>
        <p:blipFill rotWithShape="1">
          <a:blip r:embed="rId3">
            <a:alphaModFix/>
          </a:blip>
          <a:srcRect r="20955" b="45154"/>
          <a:stretch/>
        </p:blipFill>
        <p:spPr>
          <a:xfrm>
            <a:off x="3892203" y="3096700"/>
            <a:ext cx="8299796" cy="3761300"/>
          </a:xfrm>
          <a:prstGeom prst="rect">
            <a:avLst/>
          </a:prstGeom>
          <a:noFill/>
          <a:ln>
            <a:noFill/>
          </a:ln>
        </p:spPr>
      </p:pic>
      <p:pic>
        <p:nvPicPr>
          <p:cNvPr id="78" name="Google Shape;78;p50"/>
          <p:cNvPicPr preferRelativeResize="0"/>
          <p:nvPr/>
        </p:nvPicPr>
        <p:blipFill rotWithShape="1">
          <a:blip r:embed="rId4">
            <a:alphaModFix/>
          </a:blip>
          <a:srcRect/>
          <a:stretch/>
        </p:blipFill>
        <p:spPr>
          <a:xfrm>
            <a:off x="599292" y="449295"/>
            <a:ext cx="1276347" cy="320400"/>
          </a:xfrm>
          <a:prstGeom prst="rect">
            <a:avLst/>
          </a:prstGeom>
          <a:noFill/>
          <a:ln>
            <a:noFill/>
          </a:ln>
        </p:spPr>
      </p:pic>
    </p:spTree>
    <p:extLst>
      <p:ext uri="{BB962C8B-B14F-4D97-AF65-F5344CB8AC3E}">
        <p14:creationId xmlns:p14="http://schemas.microsoft.com/office/powerpoint/2010/main" val="987382984"/>
      </p:ext>
    </p:extLst>
  </p:cSld>
  <p:clrMapOvr>
    <a:masterClrMapping/>
  </p:clrMapOvr>
  <p:extLst>
    <p:ext uri="{DCECCB84-F9BA-43D5-87BE-67443E8EF086}">
      <p15:sldGuideLst xmlns:p15="http://schemas.microsoft.com/office/powerpoint/2012/main">
        <p15:guide id="1" pos="5488">
          <p15:clr>
            <a:srgbClr val="FBAE40"/>
          </p15:clr>
        </p15:guide>
        <p15:guide id="2" pos="295">
          <p15:clr>
            <a:srgbClr val="FBAE40"/>
          </p15:clr>
        </p15:guide>
        <p15:guide id="3" orient="horz" pos="282">
          <p15:clr>
            <a:srgbClr val="FBAE40"/>
          </p15:clr>
        </p15:guide>
        <p15:guide id="4" pos="415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Diapositiva titolo">
  <p:cSld name="1_Diapositiva titolo">
    <p:spTree>
      <p:nvGrpSpPr>
        <p:cNvPr id="1" name="Shape 79"/>
        <p:cNvGrpSpPr/>
        <p:nvPr/>
      </p:nvGrpSpPr>
      <p:grpSpPr>
        <a:xfrm>
          <a:off x="0" y="0"/>
          <a:ext cx="0" cy="0"/>
          <a:chOff x="0" y="0"/>
          <a:chExt cx="0" cy="0"/>
        </a:xfrm>
      </p:grpSpPr>
    </p:spTree>
    <p:extLst>
      <p:ext uri="{BB962C8B-B14F-4D97-AF65-F5344CB8AC3E}">
        <p14:creationId xmlns:p14="http://schemas.microsoft.com/office/powerpoint/2010/main" val="104406922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
        <p:cNvGrpSpPr/>
        <p:nvPr/>
      </p:nvGrpSpPr>
      <p:grpSpPr>
        <a:xfrm>
          <a:off x="0" y="0"/>
          <a:ext cx="0" cy="0"/>
          <a:chOff x="0" y="0"/>
          <a:chExt cx="0" cy="0"/>
        </a:xfrm>
      </p:grpSpPr>
      <p:sp>
        <p:nvSpPr>
          <p:cNvPr id="34" name="Google Shape;34;p40"/>
          <p:cNvSpPr txBox="1">
            <a:spLocks noGrp="1"/>
          </p:cNvSpPr>
          <p:nvPr>
            <p:ph type="title"/>
          </p:nvPr>
        </p:nvSpPr>
        <p:spPr>
          <a:xfrm>
            <a:off x="780837" y="318875"/>
            <a:ext cx="8198571" cy="373476"/>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427C"/>
              </a:buClr>
              <a:buSzPts val="2800"/>
              <a:buFont typeface="Roboto"/>
              <a:buNone/>
              <a:defRPr sz="2800" b="1" i="0" u="none" strike="noStrike" cap="none">
                <a:solidFill>
                  <a:srgbClr val="00427C"/>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40"/>
          <p:cNvSpPr txBox="1"/>
          <p:nvPr/>
        </p:nvSpPr>
        <p:spPr>
          <a:xfrm>
            <a:off x="11214707" y="6456441"/>
            <a:ext cx="401559" cy="40155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accent1"/>
                </a:solidFill>
                <a:latin typeface="Roboto"/>
                <a:ea typeface="Roboto"/>
                <a:cs typeface="Roboto"/>
                <a:sym typeface="Roboto"/>
              </a:rPr>
              <a:t>‹N›</a:t>
            </a:fld>
            <a:endParaRPr sz="1200" b="0" i="0" u="none" strike="noStrike" cap="none">
              <a:solidFill>
                <a:schemeClr val="accent1"/>
              </a:solidFill>
              <a:latin typeface="Roboto"/>
              <a:ea typeface="Roboto"/>
              <a:cs typeface="Roboto"/>
              <a:sym typeface="Roboto"/>
            </a:endParaRPr>
          </a:p>
        </p:txBody>
      </p:sp>
      <p:pic>
        <p:nvPicPr>
          <p:cNvPr id="37" name="Google Shape;37;p40"/>
          <p:cNvPicPr preferRelativeResize="0"/>
          <p:nvPr/>
        </p:nvPicPr>
        <p:blipFill rotWithShape="1">
          <a:blip r:embed="rId18">
            <a:alphaModFix/>
          </a:blip>
          <a:srcRect/>
          <a:stretch/>
        </p:blipFill>
        <p:spPr>
          <a:xfrm>
            <a:off x="10359796" y="214782"/>
            <a:ext cx="1479780" cy="373475"/>
          </a:xfrm>
          <a:prstGeom prst="rect">
            <a:avLst/>
          </a:prstGeom>
          <a:noFill/>
          <a:ln>
            <a:noFill/>
          </a:ln>
        </p:spPr>
      </p:pic>
      <p:pic>
        <p:nvPicPr>
          <p:cNvPr id="2" name="Immagine 1">
            <a:extLst>
              <a:ext uri="{FF2B5EF4-FFF2-40B4-BE49-F238E27FC236}">
                <a16:creationId xmlns:a16="http://schemas.microsoft.com/office/drawing/2014/main" id="{0060C204-0D58-242C-C78F-FE696E61AF86}"/>
              </a:ext>
            </a:extLst>
          </p:cNvPr>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352424" y="214782"/>
            <a:ext cx="1480213" cy="32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188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 id="2147483677"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4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mailto:premioabinnovazione@abilab.i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6" descr="What Makes an Idea Innovative? 6 Characteristics to Consider | Arizona  Alumni">
            <a:extLst>
              <a:ext uri="{FF2B5EF4-FFF2-40B4-BE49-F238E27FC236}">
                <a16:creationId xmlns:a16="http://schemas.microsoft.com/office/drawing/2014/main" id="{10DDBFF0-4363-7387-E1C9-0B4FA4F12F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01" t="14547" r="4101" b="11108"/>
          <a:stretch/>
        </p:blipFill>
        <p:spPr bwMode="auto">
          <a:xfrm>
            <a:off x="0" y="-28989"/>
            <a:ext cx="12192000" cy="69124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a:extLst>
              <a:ext uri="{FF2B5EF4-FFF2-40B4-BE49-F238E27FC236}">
                <a16:creationId xmlns:a16="http://schemas.microsoft.com/office/drawing/2014/main" id="{FC50AE14-8BA5-6FF8-4741-CFC7A0CA3E9A}"/>
              </a:ext>
            </a:extLst>
          </p:cNvPr>
          <p:cNvSpPr/>
          <p:nvPr/>
        </p:nvSpPr>
        <p:spPr>
          <a:xfrm>
            <a:off x="0" y="0"/>
            <a:ext cx="12192000" cy="6912429"/>
          </a:xfrm>
          <a:prstGeom prst="rect">
            <a:avLst/>
          </a:prstGeom>
          <a:solidFill>
            <a:schemeClr val="accent1">
              <a:lumMod val="50000"/>
              <a:alpha val="8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sz="2400" dirty="0"/>
          </a:p>
        </p:txBody>
      </p:sp>
      <p:sp>
        <p:nvSpPr>
          <p:cNvPr id="5" name="CasellaDiTesto 4">
            <a:extLst>
              <a:ext uri="{FF2B5EF4-FFF2-40B4-BE49-F238E27FC236}">
                <a16:creationId xmlns:a16="http://schemas.microsoft.com/office/drawing/2014/main" id="{7F475C84-09DF-AFDD-7434-E643F7C5BAC0}"/>
              </a:ext>
            </a:extLst>
          </p:cNvPr>
          <p:cNvSpPr txBox="1"/>
          <p:nvPr/>
        </p:nvSpPr>
        <p:spPr>
          <a:xfrm>
            <a:off x="-1" y="5067268"/>
            <a:ext cx="12191999" cy="400110"/>
          </a:xfrm>
          <a:prstGeom prst="rect">
            <a:avLst/>
          </a:prstGeom>
          <a:noFill/>
        </p:spPr>
        <p:txBody>
          <a:bodyPr wrap="square">
            <a:spAutoFit/>
          </a:bodyPr>
          <a:lstStyle>
            <a:defPPr>
              <a:defRPr lang="en-IT"/>
            </a:defPPr>
            <a:lvl1pPr algn="ctr">
              <a:buClr>
                <a:srgbClr val="FF0000"/>
              </a:buClr>
              <a:defRPr sz="2800" b="1">
                <a:solidFill>
                  <a:schemeClr val="accent3"/>
                </a:solidFill>
                <a:latin typeface="+mj-lt"/>
              </a:defRPr>
            </a:lvl1pPr>
            <a:lvl2pPr marR="0" lvl="1">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9pPr>
          </a:lstStyle>
          <a:p>
            <a:r>
              <a:rPr lang="it-IT" sz="2000" dirty="0">
                <a:solidFill>
                  <a:schemeClr val="bg1"/>
                </a:solidFill>
              </a:rPr>
              <a:t>Premio ABI per l’Innovazione nei Servizi Bancari 2024</a:t>
            </a:r>
          </a:p>
        </p:txBody>
      </p:sp>
      <p:pic>
        <p:nvPicPr>
          <p:cNvPr id="8" name="Google Shape;37;p40">
            <a:extLst>
              <a:ext uri="{FF2B5EF4-FFF2-40B4-BE49-F238E27FC236}">
                <a16:creationId xmlns:a16="http://schemas.microsoft.com/office/drawing/2014/main" id="{AB1A5179-9009-41FA-AEF0-4A67A4753AEF}"/>
              </a:ext>
            </a:extLst>
          </p:cNvPr>
          <p:cNvPicPr preferRelativeResize="0"/>
          <p:nvPr/>
        </p:nvPicPr>
        <p:blipFill rotWithShape="1">
          <a:blip r:embed="rId3">
            <a:alphaModFix/>
          </a:blip>
          <a:srcRect/>
          <a:stretch/>
        </p:blipFill>
        <p:spPr>
          <a:xfrm>
            <a:off x="10359796" y="214782"/>
            <a:ext cx="1548000" cy="432000"/>
          </a:xfrm>
          <a:prstGeom prst="rect">
            <a:avLst/>
          </a:prstGeom>
          <a:noFill/>
          <a:ln>
            <a:noFill/>
          </a:ln>
        </p:spPr>
      </p:pic>
      <p:pic>
        <p:nvPicPr>
          <p:cNvPr id="9" name="Immagine 8">
            <a:extLst>
              <a:ext uri="{FF2B5EF4-FFF2-40B4-BE49-F238E27FC236}">
                <a16:creationId xmlns:a16="http://schemas.microsoft.com/office/drawing/2014/main" id="{9F85B395-0796-F265-2F32-92E6C3D69AF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638" y="214782"/>
            <a:ext cx="1548000" cy="371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a:extLst>
              <a:ext uri="{FF2B5EF4-FFF2-40B4-BE49-F238E27FC236}">
                <a16:creationId xmlns:a16="http://schemas.microsoft.com/office/drawing/2014/main" id="{542CC357-A0CE-046F-4EFF-82F93708771D}"/>
              </a:ext>
            </a:extLst>
          </p:cNvPr>
          <p:cNvSpPr txBox="1"/>
          <p:nvPr/>
        </p:nvSpPr>
        <p:spPr>
          <a:xfrm>
            <a:off x="0" y="6113105"/>
            <a:ext cx="12192000" cy="523220"/>
          </a:xfrm>
          <a:prstGeom prst="rect">
            <a:avLst/>
          </a:prstGeom>
          <a:noFill/>
        </p:spPr>
        <p:txBody>
          <a:bodyPr wrap="square">
            <a:spAutoFit/>
          </a:bodyPr>
          <a:lstStyle/>
          <a:p>
            <a:pPr algn="ctr">
              <a:buClr>
                <a:srgbClr val="FF0000"/>
              </a:buClr>
            </a:pPr>
            <a:r>
              <a:rPr lang="it-IT" sz="2800" b="1" dirty="0">
                <a:solidFill>
                  <a:schemeClr val="accent5"/>
                </a:solidFill>
                <a:latin typeface="+mj-lt"/>
              </a:rPr>
              <a:t>14</a:t>
            </a:r>
            <a:r>
              <a:rPr lang="it-IT" sz="2800" b="1" baseline="30000" dirty="0">
                <a:solidFill>
                  <a:schemeClr val="accent5"/>
                </a:solidFill>
                <a:latin typeface="+mj-lt"/>
              </a:rPr>
              <a:t>a</a:t>
            </a:r>
            <a:r>
              <a:rPr lang="it-IT" sz="2800" b="1" dirty="0">
                <a:solidFill>
                  <a:schemeClr val="accent5"/>
                </a:solidFill>
                <a:latin typeface="+mj-lt"/>
              </a:rPr>
              <a:t> EDIZIONE</a:t>
            </a:r>
          </a:p>
        </p:txBody>
      </p:sp>
      <p:sp>
        <p:nvSpPr>
          <p:cNvPr id="2" name="CasellaDiTesto 1">
            <a:extLst>
              <a:ext uri="{FF2B5EF4-FFF2-40B4-BE49-F238E27FC236}">
                <a16:creationId xmlns:a16="http://schemas.microsoft.com/office/drawing/2014/main" id="{EAF9B64F-1C75-4D3E-BFA4-FBDA043EC763}"/>
              </a:ext>
            </a:extLst>
          </p:cNvPr>
          <p:cNvSpPr txBox="1"/>
          <p:nvPr/>
        </p:nvSpPr>
        <p:spPr>
          <a:xfrm>
            <a:off x="0" y="2925714"/>
            <a:ext cx="12192000" cy="646331"/>
          </a:xfrm>
          <a:prstGeom prst="rect">
            <a:avLst/>
          </a:prstGeom>
          <a:noFill/>
        </p:spPr>
        <p:txBody>
          <a:bodyPr wrap="square">
            <a:spAutoFit/>
          </a:bodyPr>
          <a:lstStyle>
            <a:defPPr>
              <a:defRPr lang="en-IT"/>
            </a:defPPr>
            <a:lvl1pPr algn="ctr">
              <a:buClr>
                <a:srgbClr val="FF0000"/>
              </a:buClr>
              <a:defRPr sz="2800" b="1">
                <a:solidFill>
                  <a:schemeClr val="accent3"/>
                </a:solidFill>
                <a:latin typeface="+mj-lt"/>
              </a:defRPr>
            </a:lvl1pPr>
            <a:lvl2pPr marR="0" lvl="1">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9pPr>
          </a:lstStyle>
          <a:p>
            <a:r>
              <a:rPr lang="it-IT" sz="3600" dirty="0">
                <a:solidFill>
                  <a:schemeClr val="bg1"/>
                </a:solidFill>
              </a:rPr>
              <a:t>SCHEDA DI PROGETTO</a:t>
            </a:r>
          </a:p>
        </p:txBody>
      </p:sp>
    </p:spTree>
    <p:extLst>
      <p:ext uri="{BB962C8B-B14F-4D97-AF65-F5344CB8AC3E}">
        <p14:creationId xmlns:p14="http://schemas.microsoft.com/office/powerpoint/2010/main" val="1210805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6" name="CasellaDiTesto 5">
            <a:extLst>
              <a:ext uri="{FF2B5EF4-FFF2-40B4-BE49-F238E27FC236}">
                <a16:creationId xmlns:a16="http://schemas.microsoft.com/office/drawing/2014/main" id="{36B20E70-3E59-CD5B-5FDB-A6FF4F990D8E}"/>
              </a:ext>
            </a:extLst>
          </p:cNvPr>
          <p:cNvSpPr txBox="1"/>
          <p:nvPr/>
        </p:nvSpPr>
        <p:spPr>
          <a:xfrm>
            <a:off x="250499" y="772579"/>
            <a:ext cx="11434353" cy="3897029"/>
          </a:xfrm>
          <a:prstGeom prst="rect">
            <a:avLst/>
          </a:prstGeom>
          <a:solidFill>
            <a:schemeClr val="bg1"/>
          </a:solidFill>
        </p:spPr>
        <p:txBody>
          <a:bodyPr wrap="square">
            <a:spAutoFit/>
          </a:bodyPr>
          <a:lstStyle/>
          <a:p>
            <a:pPr marL="0" marR="0" lvl="0" indent="0" algn="just" defTabSz="914400" rtl="0" eaLnBrk="1" fontAlgn="auto" latinLnBrk="0" hangingPunct="1">
              <a:lnSpc>
                <a:spcPct val="107000"/>
              </a:lnSpc>
              <a:spcBef>
                <a:spcPts val="0"/>
              </a:spcBef>
              <a:spcAft>
                <a:spcPts val="0"/>
              </a:spcAft>
              <a:buClr>
                <a:srgbClr val="000000"/>
              </a:buClr>
              <a:buSzPts val="1600"/>
              <a:buFont typeface="Arial"/>
              <a:buNone/>
              <a:tabLst/>
              <a:defRPr/>
            </a:pPr>
            <a:r>
              <a:rPr kumimoji="0" lang="it-IT" sz="1400" b="1" i="0" u="none" strike="noStrike" kern="0" cap="none" spc="0" normalizeH="0" baseline="0" noProof="0" dirty="0">
                <a:ln>
                  <a:noFill/>
                </a:ln>
                <a:solidFill>
                  <a:srgbClr val="5D6671"/>
                </a:solidFill>
                <a:effectLst/>
                <a:uLnTx/>
                <a:uFillTx/>
                <a:latin typeface="Roboto"/>
                <a:ea typeface="Roboto"/>
                <a:cs typeface="Roboto"/>
                <a:sym typeface="Roboto"/>
              </a:rPr>
              <a:t>Ogni partecipante può presentare al massimo sette Schede di Progetto, non più di una per ciascun premio istituito. Non è possibile prevedere la candidatura contemporanea dello stesso progetto su più premi. </a:t>
            </a:r>
            <a:endParaRPr lang="it-IT" sz="1400" b="1" kern="0" dirty="0">
              <a:solidFill>
                <a:srgbClr val="5D6671"/>
              </a:solidFill>
              <a:latin typeface="Roboto"/>
              <a:ea typeface="Roboto"/>
              <a:cs typeface="Roboto"/>
              <a:sym typeface="Roboto"/>
            </a:endParaRPr>
          </a:p>
          <a:p>
            <a:pPr marL="0" marR="0" lvl="0" indent="0" algn="just" defTabSz="914400" rtl="0" eaLnBrk="1" fontAlgn="auto" latinLnBrk="0" hangingPunct="1">
              <a:lnSpc>
                <a:spcPct val="107000"/>
              </a:lnSpc>
              <a:spcBef>
                <a:spcPts val="0"/>
              </a:spcBef>
              <a:spcAft>
                <a:spcPts val="0"/>
              </a:spcAft>
              <a:buClr>
                <a:srgbClr val="000000"/>
              </a:buClr>
              <a:buSzPts val="1600"/>
              <a:buFont typeface="Arial"/>
              <a:buNone/>
              <a:tabLst/>
              <a:defRPr/>
            </a:pPr>
            <a:endParaRPr kumimoji="0" lang="it-IT" sz="1400" b="0" i="0" u="none" strike="noStrike" kern="0" cap="none" spc="0" normalizeH="0" baseline="0" noProof="0" dirty="0">
              <a:ln>
                <a:noFill/>
              </a:ln>
              <a:solidFill>
                <a:srgbClr val="5D6671"/>
              </a:solidFill>
              <a:effectLst/>
              <a:uLnTx/>
              <a:uFillTx/>
              <a:latin typeface="Roboto"/>
              <a:ea typeface="Roboto"/>
              <a:cs typeface="Roboto"/>
              <a:sym typeface="Roboto"/>
            </a:endParaRPr>
          </a:p>
          <a:p>
            <a:pPr marL="0" marR="0" lvl="0" indent="0" algn="just" defTabSz="914400" rtl="0" eaLnBrk="1" fontAlgn="auto" latinLnBrk="0" hangingPunct="1">
              <a:lnSpc>
                <a:spcPct val="107000"/>
              </a:lnSpc>
              <a:spcBef>
                <a:spcPts val="0"/>
              </a:spcBef>
              <a:spcAft>
                <a:spcPts val="0"/>
              </a:spcAft>
              <a:buClr>
                <a:srgbClr val="000000"/>
              </a:buClr>
              <a:buSzPts val="1600"/>
              <a:buFont typeface="Arial"/>
              <a:buNone/>
              <a:tabLst/>
              <a:defRPr/>
            </a:pPr>
            <a:r>
              <a:rPr kumimoji="0" lang="it-IT" sz="1400" b="0" i="0" u="none" strike="noStrike" kern="0" cap="none" spc="0" normalizeH="0" baseline="0" noProof="0" dirty="0">
                <a:ln>
                  <a:noFill/>
                </a:ln>
                <a:solidFill>
                  <a:srgbClr val="5D6671"/>
                </a:solidFill>
                <a:effectLst/>
                <a:uLnTx/>
                <a:uFillTx/>
                <a:latin typeface="Roboto"/>
                <a:ea typeface="Roboto"/>
                <a:cs typeface="Roboto"/>
                <a:sym typeface="Roboto"/>
              </a:rPr>
              <a:t>Relativamente alla modalità di compilazione della scheda progetto si richiede di:</a:t>
            </a:r>
          </a:p>
          <a:p>
            <a:pPr marL="285750" indent="-285750" algn="just">
              <a:lnSpc>
                <a:spcPct val="107000"/>
              </a:lnSpc>
              <a:spcBef>
                <a:spcPts val="800"/>
              </a:spcBef>
              <a:buClr>
                <a:srgbClr val="5D6671"/>
              </a:buClr>
              <a:buSzPts val="1600"/>
              <a:buFont typeface="Arial"/>
              <a:buChar char="•"/>
              <a:defRPr/>
            </a:pPr>
            <a:r>
              <a:rPr lang="it-IT" sz="1400" kern="0" dirty="0">
                <a:solidFill>
                  <a:srgbClr val="5D6671"/>
                </a:solidFill>
                <a:latin typeface="Roboto"/>
                <a:ea typeface="Roboto"/>
                <a:cs typeface="Roboto"/>
                <a:sym typeface="Roboto"/>
              </a:rPr>
              <a:t>Inserire nella slide 3 tutte le </a:t>
            </a:r>
            <a:r>
              <a:rPr lang="it-IT" sz="1400" b="1" kern="0" dirty="0">
                <a:solidFill>
                  <a:srgbClr val="5D6671"/>
                </a:solidFill>
                <a:latin typeface="Roboto"/>
                <a:ea typeface="Roboto"/>
                <a:cs typeface="Roboto"/>
                <a:sym typeface="Roboto"/>
              </a:rPr>
              <a:t>informazioni anagrafiche di dettaglio </a:t>
            </a:r>
            <a:r>
              <a:rPr lang="it-IT" sz="1400" kern="0" dirty="0">
                <a:solidFill>
                  <a:srgbClr val="5D6671"/>
                </a:solidFill>
                <a:latin typeface="Roboto"/>
                <a:ea typeface="Roboto"/>
                <a:cs typeface="Roboto"/>
                <a:sym typeface="Roboto"/>
              </a:rPr>
              <a:t>dell’istituto bancario e del referente di progetto.</a:t>
            </a:r>
          </a:p>
          <a:p>
            <a:pPr marL="285750" lvl="0" indent="-285750" algn="just">
              <a:lnSpc>
                <a:spcPct val="107000"/>
              </a:lnSpc>
              <a:spcBef>
                <a:spcPts val="800"/>
              </a:spcBef>
              <a:buClr>
                <a:srgbClr val="5D6671"/>
              </a:buClr>
              <a:buSzPts val="1600"/>
              <a:buFont typeface="Arial"/>
              <a:buChar char="•"/>
              <a:defRPr/>
            </a:pPr>
            <a:r>
              <a:rPr kumimoji="0" lang="it-IT" sz="1400" b="0" i="0" u="none" strike="noStrike" kern="0" cap="none" spc="0" normalizeH="0" baseline="0" noProof="0" dirty="0">
                <a:ln>
                  <a:noFill/>
                </a:ln>
                <a:solidFill>
                  <a:srgbClr val="5D6671"/>
                </a:solidFill>
                <a:effectLst/>
                <a:uLnTx/>
                <a:uFillTx/>
                <a:latin typeface="Roboto"/>
                <a:ea typeface="Roboto"/>
                <a:cs typeface="Roboto"/>
                <a:sym typeface="Roboto"/>
              </a:rPr>
              <a:t>Compilare una scheda (slide 4-5-6) per ogni progetto che si intende presentare. Nel dettaglio:</a:t>
            </a:r>
          </a:p>
          <a:p>
            <a:pPr marL="742950" lvl="1" indent="-285750" algn="just">
              <a:lnSpc>
                <a:spcPct val="107000"/>
              </a:lnSpc>
              <a:spcBef>
                <a:spcPts val="800"/>
              </a:spcBef>
              <a:buClr>
                <a:srgbClr val="5D6671"/>
              </a:buClr>
              <a:buSzPts val="1600"/>
              <a:buFont typeface="Arial"/>
              <a:buChar char="•"/>
              <a:defRPr/>
            </a:pPr>
            <a:r>
              <a:rPr lang="it-IT" sz="1400" b="1" u="sng" kern="0" dirty="0">
                <a:solidFill>
                  <a:srgbClr val="5D6671"/>
                </a:solidFill>
                <a:latin typeface="Roboto"/>
                <a:ea typeface="Roboto"/>
                <a:cs typeface="Roboto"/>
                <a:sym typeface="Roboto"/>
              </a:rPr>
              <a:t>indicare il titolo </a:t>
            </a:r>
            <a:r>
              <a:rPr lang="it-IT" sz="1400" kern="0" dirty="0">
                <a:solidFill>
                  <a:srgbClr val="5D6671"/>
                </a:solidFill>
                <a:latin typeface="Roboto"/>
                <a:ea typeface="Roboto"/>
                <a:cs typeface="Roboto"/>
                <a:sym typeface="Roboto"/>
              </a:rPr>
              <a:t>del progetto che si intende presentare nell’apposito spazio dedicato (slide 4);</a:t>
            </a:r>
          </a:p>
          <a:p>
            <a:pPr marL="742950" lvl="1" indent="-285750" algn="just">
              <a:lnSpc>
                <a:spcPct val="107000"/>
              </a:lnSpc>
              <a:spcBef>
                <a:spcPts val="800"/>
              </a:spcBef>
              <a:buClr>
                <a:srgbClr val="5D6671"/>
              </a:buClr>
              <a:buSzPts val="1600"/>
              <a:buFont typeface="Arial"/>
              <a:buChar char="•"/>
              <a:defRPr/>
            </a:pPr>
            <a:r>
              <a:rPr lang="it-IT" sz="1400" b="1" u="sng" kern="0" dirty="0">
                <a:solidFill>
                  <a:srgbClr val="5D6671"/>
                </a:solidFill>
                <a:latin typeface="Roboto"/>
                <a:ea typeface="Roboto"/>
                <a:cs typeface="Roboto"/>
                <a:sym typeface="Roboto"/>
              </a:rPr>
              <a:t>evidenziare</a:t>
            </a:r>
            <a:r>
              <a:rPr kumimoji="0" lang="it-IT" sz="1400" b="1" i="0" u="sng" strike="noStrike" kern="0" cap="none" spc="0" normalizeH="0" baseline="0" noProof="0" dirty="0">
                <a:ln>
                  <a:noFill/>
                </a:ln>
                <a:solidFill>
                  <a:srgbClr val="5D6671"/>
                </a:solidFill>
                <a:effectLst/>
                <a:uLnTx/>
                <a:uFillTx/>
                <a:latin typeface="Roboto"/>
                <a:ea typeface="Roboto"/>
                <a:cs typeface="Roboto"/>
                <a:sym typeface="Roboto"/>
              </a:rPr>
              <a:t> in giallo la categoria di innovazione (premio) </a:t>
            </a:r>
            <a:r>
              <a:rPr kumimoji="0" lang="it-IT" sz="1400" i="0" strike="noStrike" kern="0" cap="none" spc="0" normalizeH="0" baseline="0" noProof="0" dirty="0">
                <a:ln>
                  <a:noFill/>
                </a:ln>
                <a:solidFill>
                  <a:srgbClr val="5D6671"/>
                </a:solidFill>
                <a:effectLst/>
                <a:uLnTx/>
                <a:uFillTx/>
                <a:latin typeface="Roboto"/>
                <a:ea typeface="Roboto"/>
                <a:cs typeface="Roboto"/>
                <a:sym typeface="Roboto"/>
              </a:rPr>
              <a:t>per </a:t>
            </a:r>
            <a:r>
              <a:rPr lang="it-IT" sz="1400" kern="0" dirty="0">
                <a:solidFill>
                  <a:srgbClr val="5D6671"/>
                </a:solidFill>
                <a:latin typeface="Roboto"/>
                <a:ea typeface="Roboto"/>
                <a:cs typeface="Roboto"/>
                <a:sym typeface="Roboto"/>
              </a:rPr>
              <a:t>la quale </a:t>
            </a:r>
            <a:r>
              <a:rPr kumimoji="0" lang="it-IT" sz="1400" i="0" strike="noStrike" kern="0" cap="none" spc="0" normalizeH="0" baseline="0" noProof="0" dirty="0">
                <a:ln>
                  <a:noFill/>
                </a:ln>
                <a:solidFill>
                  <a:srgbClr val="5D6671"/>
                </a:solidFill>
                <a:effectLst/>
                <a:uLnTx/>
                <a:uFillTx/>
                <a:latin typeface="Roboto"/>
                <a:ea typeface="Roboto"/>
                <a:cs typeface="Roboto"/>
                <a:sym typeface="Roboto"/>
              </a:rPr>
              <a:t>si intende concorrere </a:t>
            </a:r>
            <a:r>
              <a:rPr lang="it-IT" sz="1400" kern="0" dirty="0">
                <a:solidFill>
                  <a:srgbClr val="5D6671"/>
                </a:solidFill>
                <a:latin typeface="Roboto"/>
                <a:ea typeface="Roboto"/>
                <a:cs typeface="Roboto"/>
                <a:sym typeface="Roboto"/>
              </a:rPr>
              <a:t>(slide 4)</a:t>
            </a:r>
            <a:r>
              <a:rPr kumimoji="0" lang="it-IT" sz="1400" i="0" strike="noStrike" kern="0" cap="none" spc="0" normalizeH="0" baseline="0" noProof="0" dirty="0">
                <a:ln>
                  <a:noFill/>
                </a:ln>
                <a:solidFill>
                  <a:srgbClr val="5D6671"/>
                </a:solidFill>
                <a:effectLst/>
                <a:uLnTx/>
                <a:uFillTx/>
                <a:latin typeface="Roboto"/>
                <a:ea typeface="Roboto"/>
                <a:cs typeface="Roboto"/>
                <a:sym typeface="Roboto"/>
              </a:rPr>
              <a:t>; </a:t>
            </a:r>
          </a:p>
          <a:p>
            <a:pPr marL="742950" lvl="1" indent="-285750" algn="just">
              <a:lnSpc>
                <a:spcPct val="107000"/>
              </a:lnSpc>
              <a:spcBef>
                <a:spcPts val="800"/>
              </a:spcBef>
              <a:buClr>
                <a:srgbClr val="5D6671"/>
              </a:buClr>
              <a:buSzPts val="1600"/>
              <a:buFont typeface="Arial"/>
              <a:buChar char="•"/>
              <a:defRPr/>
            </a:pPr>
            <a:r>
              <a:rPr lang="it-IT" sz="1400" b="1" u="sng" kern="0" dirty="0">
                <a:solidFill>
                  <a:srgbClr val="5D6671"/>
                </a:solidFill>
                <a:latin typeface="Roboto"/>
                <a:ea typeface="Roboto"/>
                <a:cs typeface="Roboto"/>
                <a:sym typeface="Roboto"/>
              </a:rPr>
              <a:t>evidenziare in giallo le aree di processo* impattate </a:t>
            </a:r>
            <a:r>
              <a:rPr lang="it-IT" sz="1400" kern="0" dirty="0">
                <a:solidFill>
                  <a:srgbClr val="5D6671"/>
                </a:solidFill>
                <a:latin typeface="Roboto"/>
                <a:ea typeface="Roboto"/>
                <a:cs typeface="Roboto"/>
                <a:sym typeface="Roboto"/>
              </a:rPr>
              <a:t>dall’iniziativa e le relative </a:t>
            </a:r>
            <a:r>
              <a:rPr lang="it-IT" sz="1400" b="1" u="sng" kern="0" dirty="0">
                <a:solidFill>
                  <a:srgbClr val="5D6671"/>
                </a:solidFill>
                <a:latin typeface="Roboto"/>
                <a:ea typeface="Roboto"/>
                <a:cs typeface="Roboto"/>
                <a:sym typeface="Roboto"/>
              </a:rPr>
              <a:t>modalità di gestione</a:t>
            </a:r>
            <a:r>
              <a:rPr lang="it-IT" sz="1400" b="1" kern="0" dirty="0">
                <a:solidFill>
                  <a:srgbClr val="5D6671"/>
                </a:solidFill>
                <a:latin typeface="Roboto"/>
                <a:ea typeface="Roboto"/>
                <a:cs typeface="Roboto"/>
                <a:sym typeface="Roboto"/>
              </a:rPr>
              <a:t> </a:t>
            </a:r>
            <a:r>
              <a:rPr lang="it-IT" sz="1400" kern="0" dirty="0">
                <a:solidFill>
                  <a:srgbClr val="5D6671"/>
                </a:solidFill>
                <a:latin typeface="Roboto"/>
                <a:ea typeface="Roboto"/>
                <a:cs typeface="Roboto"/>
                <a:sym typeface="Roboto"/>
              </a:rPr>
              <a:t>(slide 4);</a:t>
            </a:r>
          </a:p>
          <a:p>
            <a:pPr marL="742950" lvl="1" indent="-285750" algn="just">
              <a:lnSpc>
                <a:spcPct val="107000"/>
              </a:lnSpc>
              <a:spcBef>
                <a:spcPts val="800"/>
              </a:spcBef>
              <a:buClr>
                <a:srgbClr val="5D6671"/>
              </a:buClr>
              <a:buSzPts val="1600"/>
              <a:buFont typeface="Arial"/>
              <a:buChar char="•"/>
              <a:defRPr/>
            </a:pPr>
            <a:r>
              <a:rPr lang="it-IT" sz="1400" b="1" u="sng" kern="0" dirty="0">
                <a:solidFill>
                  <a:srgbClr val="5D6671"/>
                </a:solidFill>
                <a:latin typeface="Roboto"/>
                <a:ea typeface="Roboto"/>
                <a:cs typeface="Roboto"/>
                <a:sym typeface="Roboto"/>
              </a:rPr>
              <a:t>indicare il tempo di realizzazione </a:t>
            </a:r>
            <a:r>
              <a:rPr lang="it-IT" sz="1400" kern="0" dirty="0">
                <a:solidFill>
                  <a:srgbClr val="5D6671"/>
                </a:solidFill>
                <a:latin typeface="Roboto"/>
                <a:ea typeface="Roboto"/>
                <a:cs typeface="Roboto"/>
                <a:sym typeface="Roboto"/>
              </a:rPr>
              <a:t>del progetto in mesi (slide 4);</a:t>
            </a:r>
          </a:p>
          <a:p>
            <a:pPr marL="742950" lvl="1" indent="-285750" algn="just">
              <a:lnSpc>
                <a:spcPct val="107000"/>
              </a:lnSpc>
              <a:spcBef>
                <a:spcPts val="800"/>
              </a:spcBef>
              <a:buClr>
                <a:srgbClr val="5D6671"/>
              </a:buClr>
              <a:buSzPts val="1600"/>
              <a:buFont typeface="Arial"/>
              <a:buChar char="•"/>
              <a:defRPr/>
            </a:pPr>
            <a:r>
              <a:rPr lang="it-IT" sz="1400" b="1" u="sng" kern="0" dirty="0">
                <a:solidFill>
                  <a:srgbClr val="5D6671"/>
                </a:solidFill>
                <a:latin typeface="Roboto"/>
                <a:ea typeface="Roboto"/>
                <a:cs typeface="Roboto"/>
                <a:sym typeface="Roboto"/>
              </a:rPr>
              <a:t>compilare negli appositi spazi le ulteriori informazioni richieste</a:t>
            </a:r>
            <a:r>
              <a:rPr lang="it-IT" sz="1400" kern="0" dirty="0">
                <a:solidFill>
                  <a:srgbClr val="5D6671"/>
                </a:solidFill>
                <a:latin typeface="Roboto"/>
                <a:ea typeface="Roboto"/>
                <a:cs typeface="Roboto"/>
                <a:sym typeface="Roboto"/>
              </a:rPr>
              <a:t>, rispettando il numero di caratteri indicato in ogni box di testo (slide 4-5-6);</a:t>
            </a:r>
          </a:p>
          <a:p>
            <a:pPr marL="742950" lvl="1" indent="-285750" algn="just">
              <a:lnSpc>
                <a:spcPct val="107000"/>
              </a:lnSpc>
              <a:spcBef>
                <a:spcPts val="800"/>
              </a:spcBef>
              <a:buClr>
                <a:srgbClr val="5D6671"/>
              </a:buClr>
              <a:buSzPts val="1600"/>
              <a:buFont typeface="Arial"/>
              <a:buChar char="•"/>
              <a:defRPr/>
            </a:pPr>
            <a:r>
              <a:rPr lang="it-IT" sz="1400" b="1" u="sng" kern="0" dirty="0">
                <a:solidFill>
                  <a:srgbClr val="5D6671"/>
                </a:solidFill>
                <a:latin typeface="Roboto"/>
                <a:ea typeface="Roboto"/>
                <a:cs typeface="Roboto"/>
                <a:sym typeface="Roboto"/>
              </a:rPr>
              <a:t>indicare la percentuale relativa al livello di diffusione della soluzione </a:t>
            </a:r>
            <a:r>
              <a:rPr lang="it-IT" sz="1400" kern="0" dirty="0">
                <a:solidFill>
                  <a:srgbClr val="5D6671"/>
                </a:solidFill>
                <a:latin typeface="Roboto"/>
                <a:ea typeface="Roboto"/>
                <a:cs typeface="Roboto"/>
                <a:sym typeface="Roboto"/>
              </a:rPr>
              <a:t>(slide 6).</a:t>
            </a:r>
          </a:p>
        </p:txBody>
      </p:sp>
      <p:sp>
        <p:nvSpPr>
          <p:cNvPr id="5" name="CasellaDiTesto 4">
            <a:extLst>
              <a:ext uri="{FF2B5EF4-FFF2-40B4-BE49-F238E27FC236}">
                <a16:creationId xmlns:a16="http://schemas.microsoft.com/office/drawing/2014/main" id="{3A79392E-DE6D-ED85-71CB-58F071CE9673}"/>
              </a:ext>
            </a:extLst>
          </p:cNvPr>
          <p:cNvSpPr txBox="1"/>
          <p:nvPr/>
        </p:nvSpPr>
        <p:spPr>
          <a:xfrm>
            <a:off x="86264" y="4831291"/>
            <a:ext cx="12105736" cy="2026709"/>
          </a:xfrm>
          <a:prstGeom prst="rect">
            <a:avLst/>
          </a:prstGeom>
          <a:solidFill>
            <a:schemeClr val="bg1"/>
          </a:solidFill>
        </p:spPr>
        <p:txBody>
          <a:bodyPr wrap="square">
            <a:spAutoFit/>
          </a:bodyPr>
          <a:lstStyle/>
          <a:p>
            <a:pPr marL="0" marR="0" lvl="0" indent="0" algn="just" defTabSz="914400" rtl="0" eaLnBrk="1" fontAlgn="auto" latinLnBrk="0" hangingPunct="1">
              <a:lnSpc>
                <a:spcPct val="107000"/>
              </a:lnSpc>
              <a:spcBef>
                <a:spcPts val="0"/>
              </a:spcBef>
              <a:spcAft>
                <a:spcPts val="0"/>
              </a:spcAft>
              <a:buClr>
                <a:srgbClr val="000000"/>
              </a:buClr>
              <a:buSzPts val="1600"/>
              <a:buFont typeface="Arial"/>
              <a:buNone/>
              <a:tabLst/>
              <a:defRPr/>
            </a:pPr>
            <a:r>
              <a:rPr kumimoji="0" lang="it-IT" sz="1000" b="0" i="0" u="none" strike="noStrike" kern="0" cap="none" spc="0" normalizeH="0" baseline="0" noProof="0" dirty="0">
                <a:ln>
                  <a:noFill/>
                </a:ln>
                <a:solidFill>
                  <a:schemeClr val="tx2"/>
                </a:solidFill>
                <a:effectLst/>
                <a:uLnTx/>
                <a:uFillTx/>
                <a:latin typeface="Roboto"/>
                <a:ea typeface="Roboto"/>
                <a:cs typeface="Roboto"/>
                <a:sym typeface="Roboto"/>
              </a:rPr>
              <a:t>*</a:t>
            </a:r>
            <a:r>
              <a:rPr lang="it-IT" sz="1000" kern="0" dirty="0">
                <a:solidFill>
                  <a:schemeClr val="tx2"/>
                </a:solidFill>
                <a:latin typeface="Roboto"/>
                <a:ea typeface="Roboto"/>
                <a:cs typeface="Roboto"/>
                <a:sym typeface="Roboto"/>
              </a:rPr>
              <a:t>Le </a:t>
            </a:r>
            <a:r>
              <a:rPr kumimoji="0" lang="it-IT" sz="1000" b="1" i="0" u="none" strike="noStrike" kern="0" cap="none" spc="0" normalizeH="0" baseline="0" noProof="0" dirty="0">
                <a:ln>
                  <a:noFill/>
                </a:ln>
                <a:solidFill>
                  <a:schemeClr val="tx2"/>
                </a:solidFill>
                <a:effectLst/>
                <a:uLnTx/>
                <a:uFillTx/>
                <a:latin typeface="Roboto"/>
                <a:ea typeface="Roboto"/>
                <a:cs typeface="Roboto"/>
                <a:sym typeface="Roboto"/>
              </a:rPr>
              <a:t>aree di processo </a:t>
            </a:r>
            <a:r>
              <a:rPr kumimoji="0" lang="it-IT" sz="1000" i="0" u="none" strike="noStrike" kern="0" cap="none" spc="0" normalizeH="0" baseline="0" noProof="0" dirty="0">
                <a:ln>
                  <a:noFill/>
                </a:ln>
                <a:solidFill>
                  <a:schemeClr val="tx2"/>
                </a:solidFill>
                <a:effectLst/>
                <a:uLnTx/>
                <a:uFillTx/>
                <a:latin typeface="Roboto"/>
                <a:ea typeface="Roboto"/>
                <a:cs typeface="Roboto"/>
                <a:sym typeface="Roboto"/>
              </a:rPr>
              <a:t>sono </a:t>
            </a:r>
            <a:r>
              <a:rPr kumimoji="0" lang="it-IT" sz="1000" i="0" u="none" strike="noStrike" kern="0" cap="none" spc="0" normalizeH="0" baseline="0" noProof="0" dirty="0" err="1">
                <a:ln>
                  <a:noFill/>
                </a:ln>
                <a:solidFill>
                  <a:schemeClr val="tx2"/>
                </a:solidFill>
                <a:effectLst/>
                <a:uLnTx/>
                <a:uFillTx/>
                <a:latin typeface="Roboto"/>
                <a:ea typeface="Roboto"/>
                <a:cs typeface="Roboto"/>
                <a:sym typeface="Roboto"/>
              </a:rPr>
              <a:t>stat</a:t>
            </a:r>
            <a:r>
              <a:rPr lang="it-IT" sz="1000" kern="0" dirty="0">
                <a:solidFill>
                  <a:schemeClr val="tx2"/>
                </a:solidFill>
                <a:latin typeface="Roboto"/>
                <a:ea typeface="Roboto"/>
                <a:cs typeface="Roboto"/>
                <a:sym typeface="Roboto"/>
              </a:rPr>
              <a:t>e identificate sulla base della </a:t>
            </a:r>
            <a:r>
              <a:rPr kumimoji="0" lang="it-IT" sz="1000" b="1" i="0" u="none" strike="noStrike" kern="0" cap="none" spc="0" normalizeH="0" baseline="0" noProof="0" dirty="0">
                <a:ln>
                  <a:noFill/>
                </a:ln>
                <a:solidFill>
                  <a:schemeClr val="tx2"/>
                </a:solidFill>
                <a:effectLst/>
                <a:uLnTx/>
                <a:uFillTx/>
                <a:latin typeface="Roboto"/>
                <a:ea typeface="Roboto"/>
                <a:cs typeface="Roboto"/>
                <a:sym typeface="Roboto"/>
              </a:rPr>
              <a:t>Tassonomia dei Processi di ABI Lab:</a:t>
            </a:r>
          </a:p>
          <a:p>
            <a:pPr indent="-271462" algn="just">
              <a:spcBef>
                <a:spcPts val="600"/>
              </a:spcBef>
              <a:buFont typeface="Arial" panose="020B0604020202020204" pitchFamily="34" charset="0"/>
              <a:buChar char="•"/>
              <a:defRPr/>
            </a:pPr>
            <a:r>
              <a:rPr lang="it-IT" sz="1000" b="1" dirty="0">
                <a:solidFill>
                  <a:schemeClr val="tx2"/>
                </a:solidFill>
                <a:latin typeface="Roboto"/>
              </a:rPr>
              <a:t>Marketing / Commerciale</a:t>
            </a:r>
            <a:r>
              <a:rPr lang="it-IT" sz="1000" dirty="0">
                <a:solidFill>
                  <a:schemeClr val="tx2"/>
                </a:solidFill>
                <a:latin typeface="Roboto"/>
              </a:rPr>
              <a:t>: </a:t>
            </a:r>
            <a:r>
              <a:rPr lang="it-IT" sz="1000" dirty="0">
                <a:solidFill>
                  <a:schemeClr val="tx2"/>
                </a:solidFill>
                <a:latin typeface="Roboto" panose="02000000000000000000" pitchFamily="2" charset="0"/>
              </a:rPr>
              <a:t>p</a:t>
            </a:r>
            <a:r>
              <a:rPr lang="it-IT" sz="1000" b="0" i="0" dirty="0">
                <a:solidFill>
                  <a:schemeClr val="tx2"/>
                </a:solidFill>
                <a:effectLst/>
                <a:latin typeface="Roboto" panose="02000000000000000000" pitchFamily="2" charset="0"/>
              </a:rPr>
              <a:t>rocessi che provvedono all'identificazione, generazione, conclusione</a:t>
            </a:r>
            <a:r>
              <a:rPr lang="it-IT" sz="1000" dirty="0">
                <a:solidFill>
                  <a:schemeClr val="tx2"/>
                </a:solidFill>
                <a:latin typeface="Roboto" panose="02000000000000000000" pitchFamily="2" charset="0"/>
              </a:rPr>
              <a:t>, </a:t>
            </a:r>
            <a:r>
              <a:rPr lang="it-IT" sz="1000" b="0" i="0" dirty="0">
                <a:solidFill>
                  <a:schemeClr val="tx2"/>
                </a:solidFill>
                <a:effectLst/>
                <a:latin typeface="Roboto" panose="02000000000000000000" pitchFamily="2" charset="0"/>
              </a:rPr>
              <a:t>vendita e post-vendita di prodotti e servizi finanziari.</a:t>
            </a:r>
            <a:endParaRPr lang="it-IT" sz="1000" dirty="0">
              <a:solidFill>
                <a:schemeClr val="tx2"/>
              </a:solidFill>
              <a:latin typeface="Roboto"/>
            </a:endParaRPr>
          </a:p>
          <a:p>
            <a:pPr indent="-271462" algn="just">
              <a:buFont typeface="Arial" panose="020B0604020202020204" pitchFamily="34" charset="0"/>
              <a:buChar char="•"/>
              <a:defRPr/>
            </a:pPr>
            <a:r>
              <a:rPr lang="it-IT" sz="1000" b="1" dirty="0">
                <a:solidFill>
                  <a:schemeClr val="tx2"/>
                </a:solidFill>
                <a:latin typeface="Roboto"/>
              </a:rPr>
              <a:t>Servizi bancari tipici (raccolta)</a:t>
            </a:r>
            <a:r>
              <a:rPr lang="it-IT" sz="1000" dirty="0">
                <a:solidFill>
                  <a:schemeClr val="tx2"/>
                </a:solidFill>
                <a:latin typeface="Roboto"/>
              </a:rPr>
              <a:t>: </a:t>
            </a:r>
            <a:r>
              <a:rPr lang="it-IT" sz="1000" dirty="0">
                <a:solidFill>
                  <a:schemeClr val="tx2"/>
                </a:solidFill>
                <a:latin typeface="Roboto" panose="02000000000000000000" pitchFamily="2" charset="0"/>
              </a:rPr>
              <a:t>p</a:t>
            </a:r>
            <a:r>
              <a:rPr lang="it-IT" sz="1000" b="0" i="0" dirty="0">
                <a:solidFill>
                  <a:schemeClr val="tx2"/>
                </a:solidFill>
                <a:effectLst/>
                <a:latin typeface="Roboto" panose="02000000000000000000" pitchFamily="2" charset="0"/>
              </a:rPr>
              <a:t>rocessi attinenti all'erogazione alla clientela di servizi caratteristici dell'attività bancaria: conto corrente, deposito titoli, libretto a risparmio e certificati di deposito.</a:t>
            </a:r>
          </a:p>
          <a:p>
            <a:pPr marL="269875" indent="-269875" algn="just">
              <a:buFont typeface="Arial" panose="020B0604020202020204" pitchFamily="34" charset="0"/>
              <a:buChar char="•"/>
              <a:defRPr/>
            </a:pPr>
            <a:r>
              <a:rPr lang="it-IT" sz="1000" b="1" dirty="0">
                <a:solidFill>
                  <a:schemeClr val="tx2"/>
                </a:solidFill>
                <a:latin typeface="Roboto"/>
              </a:rPr>
              <a:t>Credito</a:t>
            </a:r>
            <a:r>
              <a:rPr lang="it-IT" sz="1000" dirty="0">
                <a:solidFill>
                  <a:schemeClr val="tx2"/>
                </a:solidFill>
                <a:latin typeface="Roboto"/>
              </a:rPr>
              <a:t>: </a:t>
            </a:r>
            <a:r>
              <a:rPr lang="it-IT" sz="1000" dirty="0">
                <a:solidFill>
                  <a:schemeClr val="tx2"/>
                </a:solidFill>
                <a:latin typeface="Roboto" panose="02000000000000000000" pitchFamily="2" charset="0"/>
              </a:rPr>
              <a:t>p</a:t>
            </a:r>
            <a:r>
              <a:rPr lang="it-IT" sz="1000" b="0" i="0" dirty="0">
                <a:solidFill>
                  <a:schemeClr val="tx2"/>
                </a:solidFill>
                <a:effectLst/>
                <a:latin typeface="Roboto" panose="02000000000000000000" pitchFamily="2" charset="0"/>
              </a:rPr>
              <a:t>rocesso di gestione del credito, nelle sue componenti di funding e </a:t>
            </a:r>
            <a:r>
              <a:rPr lang="it-IT" sz="1000" b="0" i="0" dirty="0" err="1">
                <a:solidFill>
                  <a:schemeClr val="tx2"/>
                </a:solidFill>
                <a:effectLst/>
                <a:latin typeface="Roboto" panose="02000000000000000000" pitchFamily="2" charset="0"/>
              </a:rPr>
              <a:t>origination</a:t>
            </a:r>
            <a:r>
              <a:rPr lang="it-IT" sz="1000" b="0" i="0" dirty="0">
                <a:solidFill>
                  <a:schemeClr val="tx2"/>
                </a:solidFill>
                <a:effectLst/>
                <a:latin typeface="Roboto" panose="02000000000000000000" pitchFamily="2" charset="0"/>
              </a:rPr>
              <a:t>, verso i diversi destinatari (imprese, famiglie e pubblica amministrazione), nelle diverse tipologie (credito fondiario, agrario, artigiano, industriale, etc.), di diversa durata (breve, medio, lungo) e con diverse forme tecniche (credito al consumo, prestiti personali, mutui, leasing e factoring, etc.).</a:t>
            </a:r>
            <a:endParaRPr lang="it-IT" sz="1000" dirty="0">
              <a:solidFill>
                <a:schemeClr val="tx2"/>
              </a:solidFill>
              <a:latin typeface="Roboto"/>
            </a:endParaRPr>
          </a:p>
          <a:p>
            <a:pPr indent="-271462" algn="just">
              <a:buFont typeface="Arial" panose="020B0604020202020204" pitchFamily="34" charset="0"/>
              <a:buChar char="•"/>
              <a:defRPr/>
            </a:pPr>
            <a:r>
              <a:rPr lang="it-IT" sz="1000" b="1" dirty="0">
                <a:solidFill>
                  <a:schemeClr val="tx2"/>
                </a:solidFill>
                <a:latin typeface="Roboto"/>
              </a:rPr>
              <a:t>Incassi e pagamenti</a:t>
            </a:r>
            <a:r>
              <a:rPr lang="it-IT" sz="1000" dirty="0">
                <a:solidFill>
                  <a:schemeClr val="tx2"/>
                </a:solidFill>
                <a:latin typeface="Roboto"/>
              </a:rPr>
              <a:t>: </a:t>
            </a:r>
            <a:r>
              <a:rPr lang="it-IT" sz="1000" dirty="0">
                <a:solidFill>
                  <a:schemeClr val="tx2"/>
                </a:solidFill>
                <a:latin typeface="Roboto" panose="02000000000000000000" pitchFamily="2" charset="0"/>
              </a:rPr>
              <a:t>p</a:t>
            </a:r>
            <a:r>
              <a:rPr lang="it-IT" sz="1000" b="0" i="0" dirty="0">
                <a:solidFill>
                  <a:schemeClr val="tx2"/>
                </a:solidFill>
                <a:effectLst/>
                <a:latin typeface="Roboto" panose="02000000000000000000" pitchFamily="2" charset="0"/>
              </a:rPr>
              <a:t>rocesso di gestione delle operazioni di movimentazione di denaro tramite disposizione di incassi o pagamenti per conto del cliente.</a:t>
            </a:r>
            <a:endParaRPr lang="it-IT" sz="1000" dirty="0">
              <a:solidFill>
                <a:schemeClr val="tx2"/>
              </a:solidFill>
              <a:latin typeface="Roboto"/>
            </a:endParaRPr>
          </a:p>
          <a:p>
            <a:pPr indent="-271462" algn="just">
              <a:buFont typeface="Arial" panose="020B0604020202020204" pitchFamily="34" charset="0"/>
              <a:buChar char="•"/>
              <a:defRPr/>
            </a:pPr>
            <a:r>
              <a:rPr lang="it-IT" sz="1000" b="1" dirty="0">
                <a:solidFill>
                  <a:schemeClr val="tx2"/>
                </a:solidFill>
                <a:latin typeface="Roboto"/>
              </a:rPr>
              <a:t>Finanza</a:t>
            </a:r>
            <a:r>
              <a:rPr lang="it-IT" sz="1000" dirty="0">
                <a:solidFill>
                  <a:schemeClr val="tx2"/>
                </a:solidFill>
                <a:latin typeface="Roboto"/>
              </a:rPr>
              <a:t>: </a:t>
            </a:r>
            <a:r>
              <a:rPr lang="it-IT" sz="1000" dirty="0">
                <a:solidFill>
                  <a:schemeClr val="tx2"/>
                </a:solidFill>
                <a:latin typeface="Roboto" panose="02000000000000000000" pitchFamily="2" charset="0"/>
              </a:rPr>
              <a:t>p</a:t>
            </a:r>
            <a:r>
              <a:rPr lang="it-IT" sz="1000" b="0" i="0" dirty="0">
                <a:solidFill>
                  <a:schemeClr val="tx2"/>
                </a:solidFill>
                <a:effectLst/>
                <a:latin typeface="Roboto" panose="02000000000000000000" pitchFamily="2" charset="0"/>
              </a:rPr>
              <a:t>rocesso di gestione dei servizi di investimento (raccolta, negoziazione e gestione titoli), per conto della clientela e per la banca.</a:t>
            </a:r>
            <a:endParaRPr lang="it-IT" sz="1000" dirty="0">
              <a:solidFill>
                <a:schemeClr val="tx2"/>
              </a:solidFill>
              <a:latin typeface="Roboto"/>
            </a:endParaRPr>
          </a:p>
          <a:p>
            <a:pPr marL="269875" indent="-269875" algn="just">
              <a:buFont typeface="Arial" panose="020B0604020202020204" pitchFamily="34" charset="0"/>
              <a:buChar char="•"/>
              <a:defRPr/>
            </a:pPr>
            <a:r>
              <a:rPr lang="it-IT" sz="1000" b="1" dirty="0">
                <a:solidFill>
                  <a:schemeClr val="tx2"/>
                </a:solidFill>
                <a:latin typeface="Roboto"/>
              </a:rPr>
              <a:t>Sviluppo canali</a:t>
            </a:r>
            <a:r>
              <a:rPr lang="it-IT" sz="1000" dirty="0">
                <a:solidFill>
                  <a:schemeClr val="tx2"/>
                </a:solidFill>
                <a:latin typeface="Roboto"/>
              </a:rPr>
              <a:t>: </a:t>
            </a:r>
            <a:r>
              <a:rPr lang="it-IT" sz="1000" dirty="0">
                <a:solidFill>
                  <a:schemeClr val="tx2"/>
                </a:solidFill>
                <a:latin typeface="Roboto" panose="02000000000000000000" pitchFamily="2" charset="0"/>
              </a:rPr>
              <a:t>p</a:t>
            </a:r>
            <a:r>
              <a:rPr lang="it-IT" sz="1000" b="0" i="0" dirty="0">
                <a:solidFill>
                  <a:schemeClr val="tx2"/>
                </a:solidFill>
                <a:effectLst/>
                <a:latin typeface="Roboto" panose="02000000000000000000" pitchFamily="2" charset="0"/>
              </a:rPr>
              <a:t>rocesso che sovraintende la gestione operativa e il coordinamento dei canali di contatto con la clientela, il loro sviluppo in termini di servizi offerti rispettando i livelli qualitativi prestabiliti.</a:t>
            </a:r>
            <a:endParaRPr lang="it-IT" sz="1000" dirty="0">
              <a:solidFill>
                <a:schemeClr val="tx2"/>
              </a:solidFill>
              <a:latin typeface="Roboto"/>
            </a:endParaRPr>
          </a:p>
          <a:p>
            <a:pPr marL="269875" indent="-269875" algn="just">
              <a:buFont typeface="Arial" panose="020B0604020202020204" pitchFamily="34" charset="0"/>
              <a:buChar char="•"/>
              <a:defRPr/>
            </a:pPr>
            <a:r>
              <a:rPr lang="it-IT" sz="1000" b="1" dirty="0">
                <a:solidFill>
                  <a:schemeClr val="tx2"/>
                </a:solidFill>
                <a:latin typeface="Roboto"/>
              </a:rPr>
              <a:t>Processi di supporto</a:t>
            </a:r>
            <a:r>
              <a:rPr lang="it-IT" sz="1000" dirty="0">
                <a:solidFill>
                  <a:schemeClr val="tx2"/>
                </a:solidFill>
                <a:latin typeface="Roboto"/>
              </a:rPr>
              <a:t>: </a:t>
            </a:r>
            <a:r>
              <a:rPr lang="it-IT" sz="1000" dirty="0">
                <a:solidFill>
                  <a:schemeClr val="tx2"/>
                </a:solidFill>
                <a:latin typeface="Roboto" panose="02000000000000000000" pitchFamily="2" charset="0"/>
              </a:rPr>
              <a:t>p</a:t>
            </a:r>
            <a:r>
              <a:rPr lang="it-IT" sz="1000" b="0" i="0" dirty="0">
                <a:solidFill>
                  <a:schemeClr val="tx2"/>
                </a:solidFill>
                <a:effectLst/>
                <a:latin typeface="Roboto" panose="02000000000000000000" pitchFamily="2" charset="0"/>
              </a:rPr>
              <a:t>rocessi a supporto di tutte le attività operative dell'azienda. Comprendono l'organizzazione, i sistemi informativi e le telecomunicazioni, la sicurezza, le risorse umane, l'amministrazione, il supporto legale, tributario e logistico, gli acquisti, le partecipazioni e la gestione degli organi sociali, il contante e i valori.</a:t>
            </a:r>
            <a:endParaRPr lang="it-IT" sz="1000" dirty="0">
              <a:solidFill>
                <a:schemeClr val="tx2"/>
              </a:solidFill>
              <a:latin typeface="Roboto"/>
            </a:endParaRPr>
          </a:p>
          <a:p>
            <a:pPr marL="269875" indent="-269875" algn="just">
              <a:buFont typeface="Arial" panose="020B0604020202020204" pitchFamily="34" charset="0"/>
              <a:buChar char="•"/>
              <a:defRPr/>
            </a:pPr>
            <a:r>
              <a:rPr lang="it-IT" sz="1000" b="1" dirty="0">
                <a:solidFill>
                  <a:schemeClr val="tx2"/>
                </a:solidFill>
                <a:latin typeface="Roboto"/>
              </a:rPr>
              <a:t>Processi di governo</a:t>
            </a:r>
            <a:r>
              <a:rPr lang="it-IT" sz="1000" dirty="0">
                <a:solidFill>
                  <a:schemeClr val="tx2"/>
                </a:solidFill>
                <a:latin typeface="Roboto"/>
              </a:rPr>
              <a:t>: </a:t>
            </a:r>
            <a:r>
              <a:rPr lang="it-IT" sz="1000" dirty="0">
                <a:solidFill>
                  <a:schemeClr val="tx2"/>
                </a:solidFill>
                <a:latin typeface="Roboto" panose="02000000000000000000" pitchFamily="2" charset="0"/>
              </a:rPr>
              <a:t>Definizione delle strategie e delle linee guida che indirizzano la banca e le sue relazioni con le entità esterne. Comprende lo sviluppo di indicazioni strategiche aziendali, la pianificazione e il controllo di gestione, la gestione dei rischi, dei controlli e della compliance, la comunicazione verso l'interno e l'esterno della struttura.</a:t>
            </a:r>
            <a:endParaRPr lang="it-IT" sz="1000" dirty="0">
              <a:solidFill>
                <a:schemeClr val="tx2"/>
              </a:solidFill>
              <a:latin typeface="Roboto"/>
            </a:endParaRPr>
          </a:p>
        </p:txBody>
      </p:sp>
      <p:sp>
        <p:nvSpPr>
          <p:cNvPr id="10" name="Titolo 3">
            <a:extLst>
              <a:ext uri="{FF2B5EF4-FFF2-40B4-BE49-F238E27FC236}">
                <a16:creationId xmlns:a16="http://schemas.microsoft.com/office/drawing/2014/main" id="{DDB4C24E-184C-9146-6703-13C8EE78E878}"/>
              </a:ext>
            </a:extLst>
          </p:cNvPr>
          <p:cNvSpPr txBox="1">
            <a:spLocks/>
          </p:cNvSpPr>
          <p:nvPr/>
        </p:nvSpPr>
        <p:spPr>
          <a:xfrm>
            <a:off x="1926772" y="266003"/>
            <a:ext cx="8414658" cy="37347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427C"/>
              </a:buClr>
              <a:buSzPts val="2800"/>
              <a:buFont typeface="Roboto"/>
              <a:buNone/>
              <a:defRPr sz="6000" b="1" i="0" u="none" strike="noStrike" cap="none">
                <a:solidFill>
                  <a:srgbClr val="00427C"/>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2400" kern="0" dirty="0"/>
              <a:t>Modalità di compilazione della Scheda di Progetto</a:t>
            </a:r>
          </a:p>
        </p:txBody>
      </p:sp>
    </p:spTree>
    <p:extLst>
      <p:ext uri="{BB962C8B-B14F-4D97-AF65-F5344CB8AC3E}">
        <p14:creationId xmlns:p14="http://schemas.microsoft.com/office/powerpoint/2010/main" val="3177518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788C7F8A-71C5-CB77-80A3-963C3A7D5395}"/>
              </a:ext>
            </a:extLst>
          </p:cNvPr>
          <p:cNvSpPr>
            <a:spLocks noGrp="1"/>
          </p:cNvSpPr>
          <p:nvPr>
            <p:ph type="body" idx="1"/>
          </p:nvPr>
        </p:nvSpPr>
        <p:spPr>
          <a:xfrm>
            <a:off x="6380921" y="1545562"/>
            <a:ext cx="5451195" cy="5023692"/>
          </a:xfrm>
          <a:solidFill>
            <a:schemeClr val="accent3">
              <a:lumMod val="20000"/>
              <a:lumOff val="80000"/>
            </a:schemeClr>
          </a:solidFill>
          <a:ln>
            <a:solidFill>
              <a:schemeClr val="accent1"/>
            </a:solidFill>
          </a:ln>
        </p:spPr>
        <p:txBody>
          <a:bodyPr spcFirstLastPara="1" wrap="square" lIns="91425" tIns="45700" rIns="91425" bIns="45700" anchor="t" anchorCtr="0">
            <a:noAutofit/>
          </a:bodyPr>
          <a:lstStyle/>
          <a:p>
            <a:pPr algn="ctr"/>
            <a:r>
              <a:rPr lang="it-IT" sz="1600" b="1" dirty="0">
                <a:solidFill>
                  <a:srgbClr val="002060"/>
                </a:solidFill>
              </a:rPr>
              <a:t>DATI IDENTIFICATIVI DEL REFERENTE</a:t>
            </a:r>
          </a:p>
          <a:p>
            <a:endParaRPr lang="it-IT" b="1" dirty="0">
              <a:solidFill>
                <a:srgbClr val="002060"/>
              </a:solidFill>
            </a:endParaRPr>
          </a:p>
        </p:txBody>
      </p:sp>
      <p:sp>
        <p:nvSpPr>
          <p:cNvPr id="5" name="Segnaposto testo 4">
            <a:extLst>
              <a:ext uri="{FF2B5EF4-FFF2-40B4-BE49-F238E27FC236}">
                <a16:creationId xmlns:a16="http://schemas.microsoft.com/office/drawing/2014/main" id="{8CDAC986-6574-7F8E-27C5-699FD702569D}"/>
              </a:ext>
            </a:extLst>
          </p:cNvPr>
          <p:cNvSpPr>
            <a:spLocks noGrp="1"/>
          </p:cNvSpPr>
          <p:nvPr>
            <p:ph type="body" idx="2"/>
          </p:nvPr>
        </p:nvSpPr>
        <p:spPr>
          <a:xfrm>
            <a:off x="491780" y="1545560"/>
            <a:ext cx="5699700" cy="2565331"/>
          </a:xfrm>
          <a:solidFill>
            <a:schemeClr val="bg1"/>
          </a:solidFill>
          <a:ln>
            <a:solidFill>
              <a:schemeClr val="accent1"/>
            </a:solidFill>
          </a:ln>
        </p:spPr>
        <p:txBody>
          <a:bodyPr/>
          <a:lstStyle/>
          <a:p>
            <a:pPr algn="ctr"/>
            <a:r>
              <a:rPr lang="it-IT" sz="1600" b="1" dirty="0"/>
              <a:t>DATI IDENTIFICATIVI DELLA BANCA PARTECIPANTE</a:t>
            </a:r>
          </a:p>
        </p:txBody>
      </p:sp>
      <p:sp>
        <p:nvSpPr>
          <p:cNvPr id="12" name="CasellaDiTesto 11">
            <a:extLst>
              <a:ext uri="{FF2B5EF4-FFF2-40B4-BE49-F238E27FC236}">
                <a16:creationId xmlns:a16="http://schemas.microsoft.com/office/drawing/2014/main" id="{A81F5D3E-B1E1-1680-3D31-628BFE50F447}"/>
              </a:ext>
            </a:extLst>
          </p:cNvPr>
          <p:cNvSpPr txBox="1"/>
          <p:nvPr/>
        </p:nvSpPr>
        <p:spPr>
          <a:xfrm>
            <a:off x="447352" y="844300"/>
            <a:ext cx="11212857" cy="540661"/>
          </a:xfrm>
          <a:prstGeom prst="rect">
            <a:avLst/>
          </a:prstGeom>
          <a:noFill/>
        </p:spPr>
        <p:txBody>
          <a:bodyPr wrap="square">
            <a:spAutoFit/>
          </a:bodyPr>
          <a:lstStyle/>
          <a:p>
            <a:pPr algn="just">
              <a:lnSpc>
                <a:spcPct val="107000"/>
              </a:lnSpc>
              <a:buClr>
                <a:srgbClr val="000000"/>
              </a:buClr>
              <a:buSzPts val="1600"/>
              <a:defRPr/>
            </a:pPr>
            <a:r>
              <a:rPr lang="it-IT" sz="1400" kern="0" dirty="0">
                <a:solidFill>
                  <a:srgbClr val="5D6671"/>
                </a:solidFill>
                <a:latin typeface="Roboto"/>
                <a:ea typeface="Roboto"/>
                <a:cs typeface="Roboto"/>
              </a:rPr>
              <a:t>La presente scheda dovrà essere compilata e inviata esclusivamente in formato ppt via e-mail all'indirizzo </a:t>
            </a:r>
            <a:r>
              <a:rPr lang="it-IT" sz="1400" kern="0" dirty="0">
                <a:solidFill>
                  <a:srgbClr val="5D6671"/>
                </a:solidFill>
                <a:latin typeface="Roboto"/>
                <a:ea typeface="Roboto"/>
                <a:cs typeface="Roboto"/>
                <a:hlinkClick r:id="rId2"/>
              </a:rPr>
              <a:t>premioabinnovazione@abilab.it</a:t>
            </a:r>
            <a:r>
              <a:rPr lang="it-IT" sz="1400" kern="0" dirty="0">
                <a:solidFill>
                  <a:srgbClr val="5D6671"/>
                </a:solidFill>
                <a:latin typeface="Roboto"/>
                <a:ea typeface="Roboto"/>
                <a:cs typeface="Roboto"/>
              </a:rPr>
              <a:t> entro </a:t>
            </a:r>
            <a:r>
              <a:rPr lang="it-IT" sz="1400" b="1" u="sng" kern="0" dirty="0">
                <a:solidFill>
                  <a:srgbClr val="5D6671"/>
                </a:solidFill>
                <a:latin typeface="Roboto"/>
                <a:ea typeface="Roboto"/>
                <a:cs typeface="Roboto"/>
              </a:rPr>
              <a:t>1° marzo 2024.</a:t>
            </a:r>
          </a:p>
        </p:txBody>
      </p:sp>
      <p:sp>
        <p:nvSpPr>
          <p:cNvPr id="13" name="Rettangolo con angoli arrotondati 12">
            <a:extLst>
              <a:ext uri="{FF2B5EF4-FFF2-40B4-BE49-F238E27FC236}">
                <a16:creationId xmlns:a16="http://schemas.microsoft.com/office/drawing/2014/main" id="{799BFC8A-88B8-C2E8-4E1D-ACC40208D454}"/>
              </a:ext>
            </a:extLst>
          </p:cNvPr>
          <p:cNvSpPr/>
          <p:nvPr/>
        </p:nvSpPr>
        <p:spPr>
          <a:xfrm>
            <a:off x="766981" y="2545702"/>
            <a:ext cx="5239304" cy="465108"/>
          </a:xfrm>
          <a:prstGeom prst="roundRect">
            <a:avLst>
              <a:gd name="adj" fmla="val 6173"/>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nSpc>
                <a:spcPct val="107000"/>
              </a:lnSpc>
              <a:spcAft>
                <a:spcPts val="800"/>
              </a:spcAft>
            </a:pPr>
            <a:endParaRPr lang="it-IT" sz="1200" kern="100" dirty="0">
              <a:effectLst/>
              <a:latin typeface="Roboto" panose="02000000000000000000" pitchFamily="2" charset="0"/>
              <a:ea typeface="Roboto" panose="02000000000000000000" pitchFamily="2" charset="0"/>
              <a:cs typeface="Roboto" panose="02000000000000000000" pitchFamily="2" charset="0"/>
            </a:endParaRPr>
          </a:p>
        </p:txBody>
      </p:sp>
      <p:sp>
        <p:nvSpPr>
          <p:cNvPr id="14" name="CasellaDiTesto 13">
            <a:extLst>
              <a:ext uri="{FF2B5EF4-FFF2-40B4-BE49-F238E27FC236}">
                <a16:creationId xmlns:a16="http://schemas.microsoft.com/office/drawing/2014/main" id="{EFED168F-2362-0034-0545-29C276D9D6F7}"/>
              </a:ext>
            </a:extLst>
          </p:cNvPr>
          <p:cNvSpPr txBox="1"/>
          <p:nvPr/>
        </p:nvSpPr>
        <p:spPr>
          <a:xfrm>
            <a:off x="766981" y="2250648"/>
            <a:ext cx="3525397" cy="307777"/>
          </a:xfrm>
          <a:prstGeom prst="rect">
            <a:avLst/>
          </a:prstGeom>
          <a:noFill/>
        </p:spPr>
        <p:txBody>
          <a:bodyPr wrap="square" rtlCol="0">
            <a:spAutoFit/>
          </a:bodyPr>
          <a:lstStyle/>
          <a:p>
            <a:r>
              <a:rPr lang="it-IT" sz="1400" kern="0" dirty="0">
                <a:solidFill>
                  <a:srgbClr val="5D6671"/>
                </a:solidFill>
                <a:latin typeface="Roboto"/>
                <a:ea typeface="Roboto"/>
                <a:cs typeface="Roboto"/>
              </a:rPr>
              <a:t>Ragione sociale</a:t>
            </a:r>
          </a:p>
        </p:txBody>
      </p:sp>
      <p:sp>
        <p:nvSpPr>
          <p:cNvPr id="15" name="Rettangolo con angoli arrotondati 14">
            <a:extLst>
              <a:ext uri="{FF2B5EF4-FFF2-40B4-BE49-F238E27FC236}">
                <a16:creationId xmlns:a16="http://schemas.microsoft.com/office/drawing/2014/main" id="{09553831-FFDD-00CD-7947-ECF448A659BA}"/>
              </a:ext>
            </a:extLst>
          </p:cNvPr>
          <p:cNvSpPr/>
          <p:nvPr/>
        </p:nvSpPr>
        <p:spPr>
          <a:xfrm>
            <a:off x="766981" y="3458207"/>
            <a:ext cx="5239304" cy="465108"/>
          </a:xfrm>
          <a:prstGeom prst="roundRect">
            <a:avLst>
              <a:gd name="adj" fmla="val 6173"/>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nSpc>
                <a:spcPct val="107000"/>
              </a:lnSpc>
              <a:spcAft>
                <a:spcPts val="800"/>
              </a:spcAft>
            </a:pPr>
            <a:endParaRPr lang="it-IT" sz="1200" kern="100" dirty="0">
              <a:effectLst/>
              <a:latin typeface="Roboto" panose="02000000000000000000" pitchFamily="2" charset="0"/>
              <a:ea typeface="Roboto" panose="02000000000000000000" pitchFamily="2" charset="0"/>
              <a:cs typeface="Roboto" panose="02000000000000000000" pitchFamily="2" charset="0"/>
            </a:endParaRPr>
          </a:p>
        </p:txBody>
      </p:sp>
      <p:sp>
        <p:nvSpPr>
          <p:cNvPr id="16" name="CasellaDiTesto 15">
            <a:extLst>
              <a:ext uri="{FF2B5EF4-FFF2-40B4-BE49-F238E27FC236}">
                <a16:creationId xmlns:a16="http://schemas.microsoft.com/office/drawing/2014/main" id="{A42B0AA8-1997-129A-5FB2-F683446D0AA9}"/>
              </a:ext>
            </a:extLst>
          </p:cNvPr>
          <p:cNvSpPr txBox="1"/>
          <p:nvPr/>
        </p:nvSpPr>
        <p:spPr>
          <a:xfrm>
            <a:off x="766981" y="3152136"/>
            <a:ext cx="3525397" cy="307777"/>
          </a:xfrm>
          <a:prstGeom prst="rect">
            <a:avLst/>
          </a:prstGeom>
          <a:noFill/>
        </p:spPr>
        <p:txBody>
          <a:bodyPr wrap="square" rtlCol="0">
            <a:spAutoFit/>
          </a:bodyPr>
          <a:lstStyle/>
          <a:p>
            <a:r>
              <a:rPr lang="it-IT" sz="1400" kern="0" dirty="0">
                <a:solidFill>
                  <a:srgbClr val="5D6671"/>
                </a:solidFill>
                <a:latin typeface="Roboto"/>
                <a:ea typeface="Roboto"/>
                <a:cs typeface="Roboto"/>
              </a:rPr>
              <a:t>Codice ABI</a:t>
            </a:r>
          </a:p>
        </p:txBody>
      </p:sp>
      <p:sp>
        <p:nvSpPr>
          <p:cNvPr id="17" name="Rettangolo con angoli arrotondati 16">
            <a:extLst>
              <a:ext uri="{FF2B5EF4-FFF2-40B4-BE49-F238E27FC236}">
                <a16:creationId xmlns:a16="http://schemas.microsoft.com/office/drawing/2014/main" id="{E7B3D1B1-AEF9-BBCB-0394-0EF36A820D80}"/>
              </a:ext>
            </a:extLst>
          </p:cNvPr>
          <p:cNvSpPr/>
          <p:nvPr/>
        </p:nvSpPr>
        <p:spPr>
          <a:xfrm>
            <a:off x="6466681" y="2777054"/>
            <a:ext cx="5239304" cy="465108"/>
          </a:xfrm>
          <a:prstGeom prst="roundRect">
            <a:avLst>
              <a:gd name="adj" fmla="val 6173"/>
            </a:avLst>
          </a:prstGeom>
          <a:solidFill>
            <a:schemeClr val="bg1"/>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nSpc>
                <a:spcPct val="107000"/>
              </a:lnSpc>
              <a:spcAft>
                <a:spcPts val="800"/>
              </a:spcAft>
            </a:pPr>
            <a:endParaRPr lang="it-IT" sz="1200" kern="100" dirty="0">
              <a:effectLst/>
              <a:latin typeface="Roboto" panose="02000000000000000000" pitchFamily="2" charset="0"/>
              <a:ea typeface="Roboto" panose="02000000000000000000" pitchFamily="2" charset="0"/>
              <a:cs typeface="Roboto" panose="02000000000000000000" pitchFamily="2" charset="0"/>
            </a:endParaRPr>
          </a:p>
        </p:txBody>
      </p:sp>
      <p:sp>
        <p:nvSpPr>
          <p:cNvPr id="18" name="CasellaDiTesto 17">
            <a:extLst>
              <a:ext uri="{FF2B5EF4-FFF2-40B4-BE49-F238E27FC236}">
                <a16:creationId xmlns:a16="http://schemas.microsoft.com/office/drawing/2014/main" id="{55A73344-E4A1-2285-8C31-C2E9837C3930}"/>
              </a:ext>
            </a:extLst>
          </p:cNvPr>
          <p:cNvSpPr txBox="1"/>
          <p:nvPr/>
        </p:nvSpPr>
        <p:spPr>
          <a:xfrm>
            <a:off x="6466681" y="2404881"/>
            <a:ext cx="3525397" cy="307777"/>
          </a:xfrm>
          <a:prstGeom prst="rect">
            <a:avLst/>
          </a:prstGeom>
          <a:noFill/>
        </p:spPr>
        <p:txBody>
          <a:bodyPr wrap="square" rtlCol="0">
            <a:spAutoFit/>
          </a:bodyPr>
          <a:lstStyle/>
          <a:p>
            <a:r>
              <a:rPr lang="it-IT" sz="1400" kern="0" dirty="0">
                <a:solidFill>
                  <a:srgbClr val="5D6671"/>
                </a:solidFill>
                <a:latin typeface="Roboto"/>
                <a:ea typeface="Roboto"/>
                <a:cs typeface="Roboto"/>
              </a:rPr>
              <a:t>Nome e Cognome</a:t>
            </a:r>
          </a:p>
        </p:txBody>
      </p:sp>
      <p:sp>
        <p:nvSpPr>
          <p:cNvPr id="19" name="Rettangolo con angoli arrotondati 18">
            <a:extLst>
              <a:ext uri="{FF2B5EF4-FFF2-40B4-BE49-F238E27FC236}">
                <a16:creationId xmlns:a16="http://schemas.microsoft.com/office/drawing/2014/main" id="{7A068DE3-9719-677C-737C-A079036DAE58}"/>
              </a:ext>
            </a:extLst>
          </p:cNvPr>
          <p:cNvSpPr/>
          <p:nvPr/>
        </p:nvSpPr>
        <p:spPr>
          <a:xfrm>
            <a:off x="6466681" y="3799729"/>
            <a:ext cx="5239304" cy="465108"/>
          </a:xfrm>
          <a:prstGeom prst="roundRect">
            <a:avLst>
              <a:gd name="adj" fmla="val 6173"/>
            </a:avLst>
          </a:prstGeom>
          <a:solidFill>
            <a:schemeClr val="bg1"/>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nSpc>
                <a:spcPct val="107000"/>
              </a:lnSpc>
              <a:spcAft>
                <a:spcPts val="800"/>
              </a:spcAft>
            </a:pPr>
            <a:endParaRPr lang="it-IT" sz="1200" kern="100" dirty="0">
              <a:effectLst/>
              <a:latin typeface="Roboto" panose="02000000000000000000" pitchFamily="2" charset="0"/>
              <a:ea typeface="Roboto" panose="02000000000000000000" pitchFamily="2" charset="0"/>
              <a:cs typeface="Roboto" panose="02000000000000000000" pitchFamily="2" charset="0"/>
            </a:endParaRPr>
          </a:p>
        </p:txBody>
      </p:sp>
      <p:sp>
        <p:nvSpPr>
          <p:cNvPr id="20" name="CasellaDiTesto 19">
            <a:extLst>
              <a:ext uri="{FF2B5EF4-FFF2-40B4-BE49-F238E27FC236}">
                <a16:creationId xmlns:a16="http://schemas.microsoft.com/office/drawing/2014/main" id="{7DCBE648-61D2-FB86-7637-FC1F3DA8C0AA}"/>
              </a:ext>
            </a:extLst>
          </p:cNvPr>
          <p:cNvSpPr txBox="1"/>
          <p:nvPr/>
        </p:nvSpPr>
        <p:spPr>
          <a:xfrm>
            <a:off x="6466681" y="3427556"/>
            <a:ext cx="3525397" cy="307777"/>
          </a:xfrm>
          <a:prstGeom prst="rect">
            <a:avLst/>
          </a:prstGeom>
          <a:noFill/>
        </p:spPr>
        <p:txBody>
          <a:bodyPr wrap="square" rtlCol="0">
            <a:spAutoFit/>
          </a:bodyPr>
          <a:lstStyle/>
          <a:p>
            <a:r>
              <a:rPr lang="it-IT" sz="1400" kern="0" dirty="0">
                <a:solidFill>
                  <a:srgbClr val="5D6671"/>
                </a:solidFill>
                <a:latin typeface="Roboto"/>
                <a:ea typeface="Roboto"/>
                <a:cs typeface="Roboto"/>
              </a:rPr>
              <a:t>Qualifica aziendale</a:t>
            </a:r>
          </a:p>
        </p:txBody>
      </p:sp>
      <p:sp>
        <p:nvSpPr>
          <p:cNvPr id="21" name="Rettangolo con angoli arrotondati 20">
            <a:extLst>
              <a:ext uri="{FF2B5EF4-FFF2-40B4-BE49-F238E27FC236}">
                <a16:creationId xmlns:a16="http://schemas.microsoft.com/office/drawing/2014/main" id="{F309412D-1180-F477-BB5E-8787DF85B8D3}"/>
              </a:ext>
            </a:extLst>
          </p:cNvPr>
          <p:cNvSpPr/>
          <p:nvPr/>
        </p:nvSpPr>
        <p:spPr>
          <a:xfrm>
            <a:off x="6466681" y="4802557"/>
            <a:ext cx="5239304" cy="465108"/>
          </a:xfrm>
          <a:prstGeom prst="roundRect">
            <a:avLst>
              <a:gd name="adj" fmla="val 6173"/>
            </a:avLst>
          </a:prstGeom>
          <a:solidFill>
            <a:schemeClr val="bg1"/>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nSpc>
                <a:spcPct val="107000"/>
              </a:lnSpc>
              <a:spcAft>
                <a:spcPts val="800"/>
              </a:spcAft>
            </a:pPr>
            <a:endParaRPr lang="it-IT" sz="1200" kern="100" dirty="0">
              <a:effectLst/>
              <a:latin typeface="Roboto" panose="02000000000000000000" pitchFamily="2" charset="0"/>
              <a:ea typeface="Roboto" panose="02000000000000000000" pitchFamily="2" charset="0"/>
              <a:cs typeface="Roboto" panose="02000000000000000000" pitchFamily="2" charset="0"/>
            </a:endParaRPr>
          </a:p>
        </p:txBody>
      </p:sp>
      <p:sp>
        <p:nvSpPr>
          <p:cNvPr id="22" name="CasellaDiTesto 21">
            <a:extLst>
              <a:ext uri="{FF2B5EF4-FFF2-40B4-BE49-F238E27FC236}">
                <a16:creationId xmlns:a16="http://schemas.microsoft.com/office/drawing/2014/main" id="{1C8122E9-C387-B0D8-CFD2-ABBDF42C1AB4}"/>
              </a:ext>
            </a:extLst>
          </p:cNvPr>
          <p:cNvSpPr txBox="1"/>
          <p:nvPr/>
        </p:nvSpPr>
        <p:spPr>
          <a:xfrm>
            <a:off x="6466681" y="4430384"/>
            <a:ext cx="3525397" cy="307777"/>
          </a:xfrm>
          <a:prstGeom prst="rect">
            <a:avLst/>
          </a:prstGeom>
          <a:noFill/>
        </p:spPr>
        <p:txBody>
          <a:bodyPr wrap="square" rtlCol="0">
            <a:spAutoFit/>
          </a:bodyPr>
          <a:lstStyle/>
          <a:p>
            <a:r>
              <a:rPr lang="it-IT" sz="1400" kern="0" dirty="0">
                <a:solidFill>
                  <a:srgbClr val="5D6671"/>
                </a:solidFill>
                <a:latin typeface="Roboto"/>
                <a:ea typeface="Roboto"/>
                <a:cs typeface="Roboto"/>
              </a:rPr>
              <a:t>@e-mail</a:t>
            </a:r>
          </a:p>
        </p:txBody>
      </p:sp>
      <p:sp>
        <p:nvSpPr>
          <p:cNvPr id="23" name="Rettangolo con angoli arrotondati 22">
            <a:extLst>
              <a:ext uri="{FF2B5EF4-FFF2-40B4-BE49-F238E27FC236}">
                <a16:creationId xmlns:a16="http://schemas.microsoft.com/office/drawing/2014/main" id="{C192A768-2C34-0D9A-2245-D3CB1A00B0ED}"/>
              </a:ext>
            </a:extLst>
          </p:cNvPr>
          <p:cNvSpPr/>
          <p:nvPr/>
        </p:nvSpPr>
        <p:spPr>
          <a:xfrm>
            <a:off x="6466681" y="5825232"/>
            <a:ext cx="5239304" cy="465108"/>
          </a:xfrm>
          <a:prstGeom prst="roundRect">
            <a:avLst>
              <a:gd name="adj" fmla="val 6173"/>
            </a:avLst>
          </a:prstGeom>
          <a:solidFill>
            <a:schemeClr val="bg1"/>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nSpc>
                <a:spcPct val="107000"/>
              </a:lnSpc>
              <a:spcAft>
                <a:spcPts val="800"/>
              </a:spcAft>
            </a:pPr>
            <a:endParaRPr lang="it-IT" sz="1200" kern="100" dirty="0">
              <a:effectLst/>
              <a:latin typeface="Roboto" panose="02000000000000000000" pitchFamily="2" charset="0"/>
              <a:ea typeface="Roboto" panose="02000000000000000000" pitchFamily="2" charset="0"/>
              <a:cs typeface="Roboto" panose="02000000000000000000" pitchFamily="2" charset="0"/>
            </a:endParaRPr>
          </a:p>
        </p:txBody>
      </p:sp>
      <p:sp>
        <p:nvSpPr>
          <p:cNvPr id="24" name="CasellaDiTesto 23">
            <a:extLst>
              <a:ext uri="{FF2B5EF4-FFF2-40B4-BE49-F238E27FC236}">
                <a16:creationId xmlns:a16="http://schemas.microsoft.com/office/drawing/2014/main" id="{7668A9B0-5F10-E8DF-3CD5-2C4A4C3B26BE}"/>
              </a:ext>
            </a:extLst>
          </p:cNvPr>
          <p:cNvSpPr txBox="1"/>
          <p:nvPr/>
        </p:nvSpPr>
        <p:spPr>
          <a:xfrm>
            <a:off x="6466681" y="5453059"/>
            <a:ext cx="3525397" cy="307777"/>
          </a:xfrm>
          <a:prstGeom prst="rect">
            <a:avLst/>
          </a:prstGeom>
          <a:noFill/>
        </p:spPr>
        <p:txBody>
          <a:bodyPr wrap="square" rtlCol="0">
            <a:spAutoFit/>
          </a:bodyPr>
          <a:lstStyle/>
          <a:p>
            <a:r>
              <a:rPr lang="it-IT" sz="1400" kern="0" dirty="0">
                <a:solidFill>
                  <a:srgbClr val="5D6671"/>
                </a:solidFill>
                <a:latin typeface="Roboto"/>
                <a:ea typeface="Roboto"/>
                <a:cs typeface="Roboto"/>
              </a:rPr>
              <a:t>Telefono</a:t>
            </a:r>
          </a:p>
        </p:txBody>
      </p:sp>
      <p:sp>
        <p:nvSpPr>
          <p:cNvPr id="25" name="Segnaposto testo 4">
            <a:extLst>
              <a:ext uri="{FF2B5EF4-FFF2-40B4-BE49-F238E27FC236}">
                <a16:creationId xmlns:a16="http://schemas.microsoft.com/office/drawing/2014/main" id="{8B484892-F1EF-E9C1-9780-AA2866EC8D18}"/>
              </a:ext>
            </a:extLst>
          </p:cNvPr>
          <p:cNvSpPr txBox="1">
            <a:spLocks/>
          </p:cNvSpPr>
          <p:nvPr/>
        </p:nvSpPr>
        <p:spPr>
          <a:xfrm>
            <a:off x="491780" y="4195928"/>
            <a:ext cx="5699700" cy="2373326"/>
          </a:xfrm>
          <a:prstGeom prst="rect">
            <a:avLst/>
          </a:prstGeom>
          <a:solidFill>
            <a:schemeClr val="bg1">
              <a:lumMod val="95000"/>
            </a:schemeClr>
          </a:solidFill>
          <a:ln>
            <a:solidFill>
              <a:schemeClr val="accent1"/>
            </a:solid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5pPr>
            <a:lvl6pPr marL="2743200" marR="0" lvl="5"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6pPr>
            <a:lvl7pPr marL="3200400" marR="0" lvl="6"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7pPr>
            <a:lvl8pPr marL="3657600" marR="0" lvl="7"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8pPr>
            <a:lvl9pPr marL="4114800" marR="0" lvl="8"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9pPr>
          </a:lstStyle>
          <a:p>
            <a:pPr algn="ctr"/>
            <a:r>
              <a:rPr lang="it-IT" sz="1600" b="1" kern="0" dirty="0"/>
              <a:t>INFORMAZIONI SULLA COMPILAZIONE</a:t>
            </a:r>
          </a:p>
        </p:txBody>
      </p:sp>
      <p:sp>
        <p:nvSpPr>
          <p:cNvPr id="26" name="Rettangolo con angoli arrotondati 25">
            <a:extLst>
              <a:ext uri="{FF2B5EF4-FFF2-40B4-BE49-F238E27FC236}">
                <a16:creationId xmlns:a16="http://schemas.microsoft.com/office/drawing/2014/main" id="{0C82695A-C169-51E8-C377-41E813B7EF72}"/>
              </a:ext>
            </a:extLst>
          </p:cNvPr>
          <p:cNvSpPr/>
          <p:nvPr/>
        </p:nvSpPr>
        <p:spPr>
          <a:xfrm>
            <a:off x="766981" y="5021500"/>
            <a:ext cx="2174523" cy="465108"/>
          </a:xfrm>
          <a:prstGeom prst="roundRect">
            <a:avLst>
              <a:gd name="adj" fmla="val 6173"/>
            </a:avLst>
          </a:prstGeom>
          <a:solidFill>
            <a:schemeClr val="bg1"/>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nSpc>
                <a:spcPct val="107000"/>
              </a:lnSpc>
              <a:spcAft>
                <a:spcPts val="800"/>
              </a:spcAft>
            </a:pPr>
            <a:endParaRPr lang="it-IT" sz="1200" kern="100" dirty="0">
              <a:effectLst/>
              <a:latin typeface="Roboto" panose="02000000000000000000" pitchFamily="2" charset="0"/>
              <a:ea typeface="Roboto" panose="02000000000000000000" pitchFamily="2" charset="0"/>
              <a:cs typeface="Roboto" panose="02000000000000000000" pitchFamily="2" charset="0"/>
            </a:endParaRPr>
          </a:p>
        </p:txBody>
      </p:sp>
      <p:sp>
        <p:nvSpPr>
          <p:cNvPr id="27" name="CasellaDiTesto 26">
            <a:extLst>
              <a:ext uri="{FF2B5EF4-FFF2-40B4-BE49-F238E27FC236}">
                <a16:creationId xmlns:a16="http://schemas.microsoft.com/office/drawing/2014/main" id="{E5F53F9C-EBC2-B91E-19CE-2BC8CD8F492E}"/>
              </a:ext>
            </a:extLst>
          </p:cNvPr>
          <p:cNvSpPr txBox="1"/>
          <p:nvPr/>
        </p:nvSpPr>
        <p:spPr>
          <a:xfrm>
            <a:off x="766981" y="4715429"/>
            <a:ext cx="3525397" cy="307777"/>
          </a:xfrm>
          <a:prstGeom prst="rect">
            <a:avLst/>
          </a:prstGeom>
          <a:noFill/>
        </p:spPr>
        <p:txBody>
          <a:bodyPr wrap="square" rtlCol="0">
            <a:spAutoFit/>
          </a:bodyPr>
          <a:lstStyle/>
          <a:p>
            <a:r>
              <a:rPr lang="it-IT" sz="1400" kern="0" dirty="0">
                <a:solidFill>
                  <a:srgbClr val="5D6671"/>
                </a:solidFill>
                <a:latin typeface="Roboto"/>
                <a:ea typeface="Roboto"/>
                <a:cs typeface="Roboto"/>
              </a:rPr>
              <a:t>Data di compilazione</a:t>
            </a:r>
          </a:p>
        </p:txBody>
      </p:sp>
      <p:sp>
        <p:nvSpPr>
          <p:cNvPr id="28" name="Rettangolo con angoli arrotondati 27">
            <a:extLst>
              <a:ext uri="{FF2B5EF4-FFF2-40B4-BE49-F238E27FC236}">
                <a16:creationId xmlns:a16="http://schemas.microsoft.com/office/drawing/2014/main" id="{34458A43-4836-550F-410A-AFB84861128A}"/>
              </a:ext>
            </a:extLst>
          </p:cNvPr>
          <p:cNvSpPr/>
          <p:nvPr/>
        </p:nvSpPr>
        <p:spPr>
          <a:xfrm>
            <a:off x="766981" y="5934005"/>
            <a:ext cx="5239304" cy="465108"/>
          </a:xfrm>
          <a:prstGeom prst="roundRect">
            <a:avLst>
              <a:gd name="adj" fmla="val 6173"/>
            </a:avLst>
          </a:prstGeom>
          <a:solidFill>
            <a:schemeClr val="bg1"/>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nSpc>
                <a:spcPct val="107000"/>
              </a:lnSpc>
              <a:spcAft>
                <a:spcPts val="800"/>
              </a:spcAft>
            </a:pPr>
            <a:endParaRPr lang="it-IT" sz="1200" kern="100" dirty="0">
              <a:effectLst/>
              <a:latin typeface="Roboto" panose="02000000000000000000" pitchFamily="2" charset="0"/>
              <a:ea typeface="Roboto" panose="02000000000000000000" pitchFamily="2" charset="0"/>
              <a:cs typeface="Roboto" panose="02000000000000000000" pitchFamily="2" charset="0"/>
            </a:endParaRPr>
          </a:p>
        </p:txBody>
      </p:sp>
      <p:sp>
        <p:nvSpPr>
          <p:cNvPr id="29" name="CasellaDiTesto 28">
            <a:extLst>
              <a:ext uri="{FF2B5EF4-FFF2-40B4-BE49-F238E27FC236}">
                <a16:creationId xmlns:a16="http://schemas.microsoft.com/office/drawing/2014/main" id="{CAA1F801-CD02-0B07-B8B4-35732A947F4D}"/>
              </a:ext>
            </a:extLst>
          </p:cNvPr>
          <p:cNvSpPr txBox="1"/>
          <p:nvPr/>
        </p:nvSpPr>
        <p:spPr>
          <a:xfrm>
            <a:off x="766981" y="5616917"/>
            <a:ext cx="3525397" cy="307777"/>
          </a:xfrm>
          <a:prstGeom prst="rect">
            <a:avLst/>
          </a:prstGeom>
          <a:noFill/>
        </p:spPr>
        <p:txBody>
          <a:bodyPr wrap="square" rtlCol="0">
            <a:spAutoFit/>
          </a:bodyPr>
          <a:lstStyle/>
          <a:p>
            <a:r>
              <a:rPr lang="it-IT" sz="1400" kern="0" dirty="0">
                <a:solidFill>
                  <a:srgbClr val="5D6671"/>
                </a:solidFill>
                <a:latin typeface="Roboto"/>
                <a:ea typeface="Roboto"/>
                <a:cs typeface="Roboto"/>
              </a:rPr>
              <a:t>Autore</a:t>
            </a:r>
          </a:p>
        </p:txBody>
      </p:sp>
      <p:sp>
        <p:nvSpPr>
          <p:cNvPr id="30" name="Rettangolo con angoli arrotondati 29">
            <a:extLst>
              <a:ext uri="{FF2B5EF4-FFF2-40B4-BE49-F238E27FC236}">
                <a16:creationId xmlns:a16="http://schemas.microsoft.com/office/drawing/2014/main" id="{07EFB881-13E4-4497-B894-96B893BCC98A}"/>
              </a:ext>
            </a:extLst>
          </p:cNvPr>
          <p:cNvSpPr/>
          <p:nvPr/>
        </p:nvSpPr>
        <p:spPr>
          <a:xfrm>
            <a:off x="3586102" y="5018499"/>
            <a:ext cx="2420183" cy="465108"/>
          </a:xfrm>
          <a:prstGeom prst="roundRect">
            <a:avLst>
              <a:gd name="adj" fmla="val 6173"/>
            </a:avLst>
          </a:prstGeom>
          <a:solidFill>
            <a:schemeClr val="bg1"/>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nSpc>
                <a:spcPct val="107000"/>
              </a:lnSpc>
              <a:spcAft>
                <a:spcPts val="800"/>
              </a:spcAft>
            </a:pPr>
            <a:endParaRPr lang="it-IT" sz="1200" kern="100" dirty="0">
              <a:effectLst/>
              <a:latin typeface="Roboto" panose="02000000000000000000" pitchFamily="2" charset="0"/>
              <a:ea typeface="Roboto" panose="02000000000000000000" pitchFamily="2" charset="0"/>
              <a:cs typeface="Roboto" panose="02000000000000000000" pitchFamily="2" charset="0"/>
            </a:endParaRPr>
          </a:p>
        </p:txBody>
      </p:sp>
      <p:sp>
        <p:nvSpPr>
          <p:cNvPr id="31" name="CasellaDiTesto 30">
            <a:extLst>
              <a:ext uri="{FF2B5EF4-FFF2-40B4-BE49-F238E27FC236}">
                <a16:creationId xmlns:a16="http://schemas.microsoft.com/office/drawing/2014/main" id="{387729ED-56EC-5769-A8D2-10328FC49A44}"/>
              </a:ext>
            </a:extLst>
          </p:cNvPr>
          <p:cNvSpPr txBox="1"/>
          <p:nvPr/>
        </p:nvSpPr>
        <p:spPr>
          <a:xfrm>
            <a:off x="3586102" y="4723445"/>
            <a:ext cx="3525397" cy="307777"/>
          </a:xfrm>
          <a:prstGeom prst="rect">
            <a:avLst/>
          </a:prstGeom>
          <a:noFill/>
        </p:spPr>
        <p:txBody>
          <a:bodyPr wrap="square" rtlCol="0">
            <a:spAutoFit/>
          </a:bodyPr>
          <a:lstStyle/>
          <a:p>
            <a:r>
              <a:rPr lang="it-IT" sz="1400" kern="0" dirty="0">
                <a:solidFill>
                  <a:srgbClr val="5D6671"/>
                </a:solidFill>
                <a:latin typeface="Roboto"/>
                <a:ea typeface="Roboto"/>
                <a:cs typeface="Roboto"/>
              </a:rPr>
              <a:t>Note</a:t>
            </a:r>
          </a:p>
        </p:txBody>
      </p:sp>
      <p:sp>
        <p:nvSpPr>
          <p:cNvPr id="32" name="Titolo 3">
            <a:extLst>
              <a:ext uri="{FF2B5EF4-FFF2-40B4-BE49-F238E27FC236}">
                <a16:creationId xmlns:a16="http://schemas.microsoft.com/office/drawing/2014/main" id="{DF4B9E04-C12F-15F5-DF34-89F33E355F9E}"/>
              </a:ext>
            </a:extLst>
          </p:cNvPr>
          <p:cNvSpPr txBox="1">
            <a:spLocks/>
          </p:cNvSpPr>
          <p:nvPr/>
        </p:nvSpPr>
        <p:spPr>
          <a:xfrm>
            <a:off x="1926772" y="244232"/>
            <a:ext cx="8414658" cy="37347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RPr lang="it-IT"/>
            </a:defPPr>
            <a:lvl1pPr marR="0" lvl="0" algn="ctr">
              <a:lnSpc>
                <a:spcPct val="100000"/>
              </a:lnSpc>
              <a:spcBef>
                <a:spcPts val="0"/>
              </a:spcBef>
              <a:spcAft>
                <a:spcPts val="0"/>
              </a:spcAft>
              <a:buClr>
                <a:srgbClr val="00427C"/>
              </a:buClr>
              <a:buSzPts val="2800"/>
              <a:buFont typeface="Roboto"/>
              <a:buNone/>
              <a:defRPr sz="2400" b="1" i="0" u="none" strike="noStrike" kern="0" cap="none">
                <a:solidFill>
                  <a:srgbClr val="00427C"/>
                </a:solidFill>
                <a:latin typeface="Roboto"/>
                <a:ea typeface="Roboto"/>
                <a:cs typeface="Roboto"/>
              </a:defRPr>
            </a:lvl1pPr>
            <a:lvl2pPr marR="0" lvl="1">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9pPr>
          </a:lstStyle>
          <a:p>
            <a:r>
              <a:rPr lang="it-IT" dirty="0"/>
              <a:t>I</a:t>
            </a:r>
            <a:r>
              <a:rPr lang="it-IT" dirty="0">
                <a:sym typeface="Roboto"/>
              </a:rPr>
              <a:t>nformazioni anagrafiche di dettaglio</a:t>
            </a:r>
            <a:endParaRPr lang="it-IT" dirty="0"/>
          </a:p>
        </p:txBody>
      </p:sp>
    </p:spTree>
    <p:extLst>
      <p:ext uri="{BB962C8B-B14F-4D97-AF65-F5344CB8AC3E}">
        <p14:creationId xmlns:p14="http://schemas.microsoft.com/office/powerpoint/2010/main" val="2945832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con angoli arrotondati 3">
            <a:extLst>
              <a:ext uri="{FF2B5EF4-FFF2-40B4-BE49-F238E27FC236}">
                <a16:creationId xmlns:a16="http://schemas.microsoft.com/office/drawing/2014/main" id="{9A59B7A6-7E6E-7922-D515-7D4D1D6241BE}"/>
              </a:ext>
            </a:extLst>
          </p:cNvPr>
          <p:cNvSpPr/>
          <p:nvPr/>
        </p:nvSpPr>
        <p:spPr>
          <a:xfrm>
            <a:off x="224443" y="741312"/>
            <a:ext cx="11838102" cy="445209"/>
          </a:xfrm>
          <a:prstGeom prst="roundRect">
            <a:avLst/>
          </a:prstGeom>
          <a:solidFill>
            <a:schemeClr val="bg1">
              <a:lumMod val="95000"/>
            </a:schemeClr>
          </a:solidFill>
          <a:ln w="3175" cap="flat" cmpd="sng" algn="ctr">
            <a:solidFill>
              <a:schemeClr val="bg1">
                <a:lumMod val="75000"/>
              </a:schemeClr>
            </a:solidFill>
            <a:prstDash val="solid"/>
            <a:miter lim="800000"/>
          </a:ln>
          <a:effectLst>
            <a:outerShdw blurRad="185737" dist="38100" dir="2700000" algn="tl" rotWithShape="0">
              <a:prstClr val="black">
                <a:alpha val="33891"/>
              </a:prstClr>
            </a:outerShdw>
          </a:effectLst>
        </p:spPr>
        <p:txBody>
          <a:bodyPr wrap="square" rtlCol="0"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5D6671"/>
                </a:solidFill>
                <a:effectLst/>
                <a:uLnTx/>
                <a:uFillTx/>
                <a:latin typeface="Roboto"/>
                <a:ea typeface="+mn-ea"/>
                <a:cs typeface="+mn-cs"/>
              </a:rPr>
              <a:t>TITOLO DEL PROGETTO: </a:t>
            </a:r>
            <a:endParaRPr kumimoji="0" lang="it-IT" sz="1050" b="0" i="1" u="none" strike="noStrike" kern="1200" cap="none" spc="0" normalizeH="0" baseline="0" noProof="0" dirty="0">
              <a:ln>
                <a:noFill/>
              </a:ln>
              <a:solidFill>
                <a:srgbClr val="5D6671"/>
              </a:solidFill>
              <a:effectLst/>
              <a:uLnTx/>
              <a:uFillTx/>
              <a:latin typeface="Roboto"/>
              <a:ea typeface="+mn-ea"/>
              <a:cs typeface="+mn-cs"/>
            </a:endParaRPr>
          </a:p>
        </p:txBody>
      </p:sp>
      <p:sp>
        <p:nvSpPr>
          <p:cNvPr id="9" name="Rectangle: Rounded Corners 4">
            <a:extLst>
              <a:ext uri="{FF2B5EF4-FFF2-40B4-BE49-F238E27FC236}">
                <a16:creationId xmlns:a16="http://schemas.microsoft.com/office/drawing/2014/main" id="{201137D2-AA0B-919A-0873-28331928D236}"/>
              </a:ext>
            </a:extLst>
          </p:cNvPr>
          <p:cNvSpPr/>
          <p:nvPr/>
        </p:nvSpPr>
        <p:spPr>
          <a:xfrm>
            <a:off x="224443" y="3140859"/>
            <a:ext cx="11729427" cy="3654001"/>
          </a:xfrm>
          <a:prstGeom prst="roundRect">
            <a:avLst>
              <a:gd name="adj" fmla="val 10564"/>
            </a:avLst>
          </a:prstGeom>
          <a:solidFill>
            <a:srgbClr val="FFFFFF"/>
          </a:solidFill>
          <a:ln w="38100" cap="flat" cmpd="sng" algn="ctr">
            <a:solidFill>
              <a:schemeClr val="accent3"/>
            </a:solidFill>
            <a:prstDash val="solid"/>
            <a:miter lim="800000"/>
          </a:ln>
          <a:effectLst>
            <a:outerShdw blurRad="185737" dist="38100" dir="2700000" algn="tl" rotWithShape="0">
              <a:prstClr val="black">
                <a:alpha val="33891"/>
              </a:prstClr>
            </a:outerShdw>
          </a:effectLst>
        </p:spPr>
        <p:txBody>
          <a:bodyPr wrap="square"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1">
                <a:ln>
                  <a:noFill/>
                </a:ln>
                <a:solidFill>
                  <a:srgbClr val="5D6671"/>
                </a:solidFill>
                <a:effectLst/>
                <a:uLnTx/>
                <a:uFillTx/>
                <a:latin typeface="Roboto"/>
                <a:ea typeface="+mn-ea"/>
                <a:cs typeface="Poppins Medium" panose="00000600000000000000" pitchFamily="2" charset="0"/>
              </a:rPr>
              <a:t>5. DESCRIZIONE GENERALE DELL’INIZIATIVA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1">
                <a:ln>
                  <a:noFill/>
                </a:ln>
                <a:solidFill>
                  <a:srgbClr val="5D6671"/>
                </a:solidFill>
                <a:effectLst/>
                <a:uLnTx/>
                <a:uFillTx/>
                <a:latin typeface="Roboto"/>
                <a:ea typeface="+mn-ea"/>
                <a:cs typeface="Poppins Medium" panose="00000600000000000000" pitchFamily="2" charset="0"/>
              </a:rPr>
              <a:t>Descrivere l’iniziativa realizzata, evidenziando il contesto, i business needs e gli elementi di originalità.</a:t>
            </a:r>
            <a:endParaRPr kumimoji="0" lang="en-US" sz="1400" b="0" i="0" u="none" strike="noStrike" kern="0" cap="none" spc="0" normalizeH="0" baseline="0" noProof="1">
              <a:ln>
                <a:noFill/>
              </a:ln>
              <a:solidFill>
                <a:srgbClr val="5D6671"/>
              </a:solidFill>
              <a:effectLst/>
              <a:uLnTx/>
              <a:uFillTx/>
              <a:latin typeface="Roboto"/>
              <a:ea typeface="+mn-ea"/>
              <a:cs typeface="Poppins Medium" panose="00000600000000000000" pitchFamily="2" charset="0"/>
            </a:endParaRPr>
          </a:p>
        </p:txBody>
      </p:sp>
      <p:grpSp>
        <p:nvGrpSpPr>
          <p:cNvPr id="10" name="Gruppo 9">
            <a:extLst>
              <a:ext uri="{FF2B5EF4-FFF2-40B4-BE49-F238E27FC236}">
                <a16:creationId xmlns:a16="http://schemas.microsoft.com/office/drawing/2014/main" id="{30D0867B-868B-52CF-7EF5-18498D9053F5}"/>
              </a:ext>
            </a:extLst>
          </p:cNvPr>
          <p:cNvGrpSpPr/>
          <p:nvPr/>
        </p:nvGrpSpPr>
        <p:grpSpPr>
          <a:xfrm>
            <a:off x="132429" y="3284488"/>
            <a:ext cx="327273" cy="327273"/>
            <a:chOff x="535593" y="2768174"/>
            <a:chExt cx="551277" cy="597005"/>
          </a:xfrm>
        </p:grpSpPr>
        <p:sp>
          <p:nvSpPr>
            <p:cNvPr id="11" name="Rectangle: Rounded Corners 23">
              <a:extLst>
                <a:ext uri="{FF2B5EF4-FFF2-40B4-BE49-F238E27FC236}">
                  <a16:creationId xmlns:a16="http://schemas.microsoft.com/office/drawing/2014/main" id="{4832B37B-ECE0-3615-EA96-BF9265EE2DF3}"/>
                </a:ext>
              </a:extLst>
            </p:cNvPr>
            <p:cNvSpPr/>
            <p:nvPr/>
          </p:nvSpPr>
          <p:spPr>
            <a:xfrm>
              <a:off x="535593" y="2768174"/>
              <a:ext cx="551277" cy="597005"/>
            </a:xfrm>
            <a:prstGeom prst="roundRect">
              <a:avLst>
                <a:gd name="adj" fmla="val 10524"/>
              </a:avLst>
            </a:prstGeom>
            <a:solidFill>
              <a:schemeClr val="accent3"/>
            </a:solidFill>
            <a:ln w="38100" cap="flat" cmpd="sng" algn="ctr">
              <a:noFill/>
              <a:prstDash val="solid"/>
              <a:miter lim="800000"/>
            </a:ln>
            <a:effectLst>
              <a:outerShdw blurRad="163264" dist="38100" dir="2700000" algn="tl" rotWithShape="0">
                <a:prstClr val="black">
                  <a:alpha val="24055"/>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1">
                <a:ln>
                  <a:noFill/>
                </a:ln>
                <a:solidFill>
                  <a:srgbClr val="F3F5F7"/>
                </a:solidFill>
                <a:effectLst/>
                <a:uLnTx/>
                <a:uFillTx/>
                <a:latin typeface="Calibri" panose="020F0502020204030204"/>
                <a:ea typeface="+mn-ea"/>
                <a:cs typeface="+mn-cs"/>
              </a:endParaRPr>
            </a:p>
          </p:txBody>
        </p:sp>
        <p:pic>
          <p:nvPicPr>
            <p:cNvPr id="12" name="Immagine 11">
              <a:extLst>
                <a:ext uri="{FF2B5EF4-FFF2-40B4-BE49-F238E27FC236}">
                  <a16:creationId xmlns:a16="http://schemas.microsoft.com/office/drawing/2014/main" id="{0036C28A-06A5-6FC2-D1A8-D6743A6AC116}"/>
                </a:ext>
              </a:extLst>
            </p:cNvPr>
            <p:cNvPicPr>
              <a:picLocks noChangeAspect="1"/>
            </p:cNvPicPr>
            <p:nvPr/>
          </p:nvPicPr>
          <p:blipFill>
            <a:blip r:embed="rId2">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586339" y="2876693"/>
              <a:ext cx="371991" cy="379965"/>
            </a:xfrm>
            <a:prstGeom prst="rect">
              <a:avLst/>
            </a:prstGeom>
          </p:spPr>
        </p:pic>
      </p:grpSp>
      <p:sp>
        <p:nvSpPr>
          <p:cNvPr id="13" name="Rettangolo con angoli arrotondati 12">
            <a:extLst>
              <a:ext uri="{FF2B5EF4-FFF2-40B4-BE49-F238E27FC236}">
                <a16:creationId xmlns:a16="http://schemas.microsoft.com/office/drawing/2014/main" id="{1B950AF0-6C5A-7F3A-C148-854631FC33C3}"/>
              </a:ext>
            </a:extLst>
          </p:cNvPr>
          <p:cNvSpPr/>
          <p:nvPr/>
        </p:nvSpPr>
        <p:spPr>
          <a:xfrm>
            <a:off x="357265" y="3709628"/>
            <a:ext cx="11457459" cy="2952427"/>
          </a:xfrm>
          <a:prstGeom prst="roundRect">
            <a:avLst>
              <a:gd name="adj" fmla="val 6173"/>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just">
              <a:lnSpc>
                <a:spcPct val="107000"/>
              </a:lnSpc>
            </a:pPr>
            <a:endParaRPr lang="it-IT" sz="1200" kern="1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Rettangolo con angoli arrotondati 4">
            <a:extLst>
              <a:ext uri="{FF2B5EF4-FFF2-40B4-BE49-F238E27FC236}">
                <a16:creationId xmlns:a16="http://schemas.microsoft.com/office/drawing/2014/main" id="{346BD41B-5A7F-3D67-0A6F-5C42408391F5}"/>
              </a:ext>
            </a:extLst>
          </p:cNvPr>
          <p:cNvSpPr/>
          <p:nvPr/>
        </p:nvSpPr>
        <p:spPr>
          <a:xfrm>
            <a:off x="243812" y="1291023"/>
            <a:ext cx="4171428" cy="1656000"/>
          </a:xfrm>
          <a:prstGeom prst="roundRect">
            <a:avLst/>
          </a:prstGeom>
          <a:solidFill>
            <a:srgbClr val="FFFFFF"/>
          </a:solidFill>
          <a:ln w="19050" cap="flat" cmpd="sng" algn="ctr">
            <a:solidFill>
              <a:schemeClr val="accent2">
                <a:lumMod val="20000"/>
                <a:lumOff val="80000"/>
              </a:schemeClr>
            </a:solidFill>
            <a:prstDash val="solid"/>
            <a:miter lim="800000"/>
          </a:ln>
          <a:effectLst>
            <a:outerShdw blurRad="185737" dist="38100" dir="2700000" algn="tl" rotWithShape="0">
              <a:prstClr val="black">
                <a:alpha val="33891"/>
              </a:prstClr>
            </a:outerShdw>
          </a:effectLst>
        </p:spPr>
        <p:txBody>
          <a:bodyPr wrap="square" lIns="0" rtlCol="0" anchor="t">
            <a:noAutofit/>
          </a:bodyPr>
          <a:lstStyle/>
          <a:p>
            <a:pPr marL="228600" marR="0" lvl="0" indent="-228600" algn="ctr" defTabSz="914400" rtl="0" eaLnBrk="1" fontAlgn="auto" latinLnBrk="0" hangingPunct="1">
              <a:lnSpc>
                <a:spcPct val="100000"/>
              </a:lnSpc>
              <a:spcBef>
                <a:spcPts val="0"/>
              </a:spcBef>
              <a:spcAft>
                <a:spcPts val="0"/>
              </a:spcAft>
              <a:buClrTx/>
              <a:buSzTx/>
              <a:buFontTx/>
              <a:buAutoNum type="arabicPeriod"/>
              <a:tabLst/>
              <a:defRPr/>
            </a:pPr>
            <a:r>
              <a:rPr lang="it-IT" sz="1200" b="1" dirty="0">
                <a:solidFill>
                  <a:srgbClr val="5D6671"/>
                </a:solidFill>
                <a:latin typeface="Roboto"/>
              </a:rPr>
              <a:t>CATEGORIA DI INNOVAZIONE</a:t>
            </a:r>
          </a:p>
          <a:p>
            <a:pPr marR="0" lvl="0" algn="ctr" defTabSz="914400" rtl="0" eaLnBrk="1" fontAlgn="auto" latinLnBrk="0" hangingPunct="1">
              <a:lnSpc>
                <a:spcPct val="100000"/>
              </a:lnSpc>
              <a:spcBef>
                <a:spcPts val="0"/>
              </a:spcBef>
              <a:spcAft>
                <a:spcPts val="0"/>
              </a:spcAft>
              <a:buClrTx/>
              <a:buSzTx/>
              <a:tabLst/>
              <a:defRPr/>
            </a:pPr>
            <a:endParaRPr lang="it-IT" sz="500" b="1" dirty="0">
              <a:solidFill>
                <a:srgbClr val="5D6671"/>
              </a:solidFill>
              <a:latin typeface="Roboto"/>
            </a:endParaRPr>
          </a:p>
          <a:p>
            <a:pPr marL="444500" lvl="1" indent="-171450">
              <a:buFont typeface="Wingdings" panose="05000000000000000000" pitchFamily="2" charset="2"/>
              <a:buChar char="q"/>
              <a:defRPr/>
            </a:pPr>
            <a:r>
              <a:rPr lang="it-IT" sz="1000" dirty="0">
                <a:solidFill>
                  <a:srgbClr val="5D6671"/>
                </a:solidFill>
                <a:latin typeface="Roboto"/>
              </a:rPr>
              <a:t>Canali di relazione con </a:t>
            </a:r>
            <a:r>
              <a:rPr lang="it-IT" sz="1000" dirty="0">
                <a:solidFill>
                  <a:srgbClr val="858C94"/>
                </a:solidFill>
                <a:latin typeface="Roboto"/>
              </a:rPr>
              <a:t>la</a:t>
            </a:r>
            <a:r>
              <a:rPr lang="it-IT" sz="1000" dirty="0">
                <a:solidFill>
                  <a:srgbClr val="5D6671"/>
                </a:solidFill>
                <a:latin typeface="Roboto"/>
              </a:rPr>
              <a:t> clientela</a:t>
            </a:r>
            <a:endParaRPr kumimoji="0" lang="it-IT" sz="1000" b="0" i="0" u="none" strike="noStrike" kern="1200" cap="none" spc="0" normalizeH="0" baseline="0" noProof="0" dirty="0">
              <a:ln>
                <a:noFill/>
              </a:ln>
              <a:solidFill>
                <a:srgbClr val="5D6671"/>
              </a:solidFill>
              <a:effectLst/>
              <a:uLnTx/>
              <a:uFillTx/>
              <a:latin typeface="Roboto"/>
              <a:ea typeface="+mn-ea"/>
              <a:cs typeface="+mn-cs"/>
            </a:endParaRPr>
          </a:p>
          <a:p>
            <a:pPr marL="444500" lvl="1" indent="-171450">
              <a:buFont typeface="Wingdings" panose="05000000000000000000" pitchFamily="2" charset="2"/>
              <a:buChar char="q"/>
              <a:defRPr/>
            </a:pPr>
            <a:r>
              <a:rPr kumimoji="0" lang="it-IT" sz="1000" b="0" i="0" u="none" strike="noStrike" kern="1200" cap="none" spc="0" normalizeH="0" baseline="0" noProof="0" dirty="0">
                <a:ln>
                  <a:noFill/>
                </a:ln>
                <a:solidFill>
                  <a:srgbClr val="5D6671"/>
                </a:solidFill>
                <a:effectLst/>
                <a:uLnTx/>
                <a:uFillTx/>
                <a:latin typeface="Roboto"/>
                <a:ea typeface="+mn-ea"/>
                <a:cs typeface="+mn-cs"/>
              </a:rPr>
              <a:t>Operatività e processi interni</a:t>
            </a:r>
          </a:p>
          <a:p>
            <a:pPr marL="444500" lvl="1" indent="-171450">
              <a:buFont typeface="Wingdings" panose="05000000000000000000" pitchFamily="2" charset="2"/>
              <a:buChar char="q"/>
              <a:defRPr/>
            </a:pPr>
            <a:r>
              <a:rPr kumimoji="0" lang="it-IT" sz="1000" b="0" i="0" u="none" strike="noStrike" kern="1200" cap="none" spc="0" normalizeH="0" baseline="0" noProof="0" dirty="0">
                <a:ln>
                  <a:noFill/>
                </a:ln>
                <a:solidFill>
                  <a:srgbClr val="5D6671"/>
                </a:solidFill>
                <a:effectLst/>
                <a:uLnTx/>
                <a:uFillTx/>
                <a:latin typeface="Roboto"/>
                <a:ea typeface="+mn-ea"/>
                <a:cs typeface="+mn-cs"/>
              </a:rPr>
              <a:t>Sviluppo dell'ecosistema e del territorio</a:t>
            </a:r>
          </a:p>
          <a:p>
            <a:pPr marL="444500" lvl="1" indent="-171450">
              <a:buFont typeface="Wingdings" panose="05000000000000000000" pitchFamily="2" charset="2"/>
              <a:buChar char="q"/>
              <a:defRPr/>
            </a:pPr>
            <a:r>
              <a:rPr kumimoji="0" lang="it-IT" sz="1000" b="0" i="0" u="none" strike="noStrike" kern="1200" cap="none" spc="0" normalizeH="0" baseline="0" noProof="0" dirty="0">
                <a:ln>
                  <a:noFill/>
                </a:ln>
                <a:solidFill>
                  <a:srgbClr val="5D6671"/>
                </a:solidFill>
                <a:effectLst/>
                <a:uLnTx/>
                <a:uFillTx/>
                <a:latin typeface="Roboto"/>
                <a:ea typeface="+mn-ea"/>
                <a:cs typeface="+mn-cs"/>
              </a:rPr>
              <a:t>Sostenibilità</a:t>
            </a:r>
          </a:p>
          <a:p>
            <a:pPr marL="444500" lvl="1" indent="-171450">
              <a:buFont typeface="Wingdings" panose="05000000000000000000" pitchFamily="2" charset="2"/>
              <a:buChar char="q"/>
              <a:defRPr/>
            </a:pPr>
            <a:r>
              <a:rPr lang="it-IT" sz="1000" dirty="0">
                <a:solidFill>
                  <a:srgbClr val="5D6671"/>
                </a:solidFill>
                <a:latin typeface="Roboto"/>
              </a:rPr>
              <a:t>Comunicazione</a:t>
            </a:r>
          </a:p>
          <a:p>
            <a:pPr marL="444500" lvl="1" indent="-171450">
              <a:buFont typeface="Wingdings" panose="05000000000000000000" pitchFamily="2" charset="2"/>
              <a:buChar char="q"/>
              <a:defRPr/>
            </a:pPr>
            <a:r>
              <a:rPr kumimoji="0" lang="it-IT" sz="1000" b="0" i="0" u="none" strike="noStrike" kern="1200" cap="none" spc="0" normalizeH="0" baseline="0" noProof="0" dirty="0">
                <a:ln>
                  <a:noFill/>
                </a:ln>
                <a:solidFill>
                  <a:srgbClr val="5D6671"/>
                </a:solidFill>
                <a:effectLst/>
                <a:uLnTx/>
                <a:uFillTx/>
                <a:latin typeface="Roboto"/>
                <a:ea typeface="+mn-ea"/>
                <a:cs typeface="+mn-cs"/>
              </a:rPr>
              <a:t>Cyber security </a:t>
            </a:r>
          </a:p>
          <a:p>
            <a:pPr marL="444500" lvl="1" indent="-171450">
              <a:buFont typeface="Wingdings" panose="05000000000000000000" pitchFamily="2" charset="2"/>
              <a:buChar char="q"/>
              <a:defRPr/>
            </a:pPr>
            <a:r>
              <a:rPr kumimoji="0" lang="it-IT" sz="1000" b="0" i="0" u="none" strike="noStrike" kern="1200" cap="none" spc="0" normalizeH="0" baseline="0" noProof="0" dirty="0">
                <a:ln>
                  <a:noFill/>
                </a:ln>
                <a:solidFill>
                  <a:srgbClr val="5D6671"/>
                </a:solidFill>
                <a:effectLst/>
                <a:uLnTx/>
                <a:uFillTx/>
                <a:latin typeface="Roboto"/>
                <a:ea typeface="+mn-ea"/>
                <a:cs typeface="+mn-cs"/>
              </a:rPr>
              <a:t>Diffusione della cultura aziendale e lo sviluppo di competenze</a:t>
            </a:r>
          </a:p>
        </p:txBody>
      </p:sp>
      <p:sp>
        <p:nvSpPr>
          <p:cNvPr id="6" name="Rectangle: Rounded Corners 23">
            <a:extLst>
              <a:ext uri="{FF2B5EF4-FFF2-40B4-BE49-F238E27FC236}">
                <a16:creationId xmlns:a16="http://schemas.microsoft.com/office/drawing/2014/main" id="{A01D8AB3-9589-2EF5-3E3B-E960829EC122}"/>
              </a:ext>
            </a:extLst>
          </p:cNvPr>
          <p:cNvSpPr/>
          <p:nvPr/>
        </p:nvSpPr>
        <p:spPr>
          <a:xfrm>
            <a:off x="129455" y="1893864"/>
            <a:ext cx="333223" cy="333223"/>
          </a:xfrm>
          <a:prstGeom prst="roundRect">
            <a:avLst>
              <a:gd name="adj" fmla="val 10524"/>
            </a:avLst>
          </a:prstGeom>
          <a:solidFill>
            <a:schemeClr val="bg1">
              <a:lumMod val="95000"/>
            </a:schemeClr>
          </a:solidFill>
          <a:ln w="38100" cap="flat" cmpd="sng" algn="ctr">
            <a:solidFill>
              <a:schemeClr val="bg1">
                <a:lumMod val="95000"/>
              </a:schemeClr>
            </a:solidFill>
            <a:prstDash val="solid"/>
            <a:miter lim="800000"/>
          </a:ln>
          <a:effectLst>
            <a:outerShdw blurRad="163264" dist="38100" dir="2700000" algn="tl" rotWithShape="0">
              <a:prstClr val="black">
                <a:alpha val="24055"/>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600" b="0" i="0" u="none" strike="noStrike" kern="0" cap="none" spc="0" normalizeH="0" baseline="0" noProof="1">
              <a:ln>
                <a:noFill/>
              </a:ln>
              <a:solidFill>
                <a:srgbClr val="F3F5F7"/>
              </a:solidFill>
              <a:effectLst/>
              <a:uLnTx/>
              <a:uFillTx/>
              <a:latin typeface="Roboto"/>
              <a:ea typeface="+mn-ea"/>
              <a:cs typeface="+mn-cs"/>
            </a:endParaRPr>
          </a:p>
        </p:txBody>
      </p:sp>
      <p:pic>
        <p:nvPicPr>
          <p:cNvPr id="7" name="Elemento grafico 6" descr="Trofeo con riempimento a tinta unita">
            <a:extLst>
              <a:ext uri="{FF2B5EF4-FFF2-40B4-BE49-F238E27FC236}">
                <a16:creationId xmlns:a16="http://schemas.microsoft.com/office/drawing/2014/main" id="{CBA316E9-81B2-429C-4C4F-D7A3E02157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455" y="1893864"/>
            <a:ext cx="314402" cy="314402"/>
          </a:xfrm>
          <a:prstGeom prst="rect">
            <a:avLst/>
          </a:prstGeom>
        </p:spPr>
      </p:pic>
      <p:sp>
        <p:nvSpPr>
          <p:cNvPr id="8" name="Rettangolo con angoli arrotondati 7">
            <a:extLst>
              <a:ext uri="{FF2B5EF4-FFF2-40B4-BE49-F238E27FC236}">
                <a16:creationId xmlns:a16="http://schemas.microsoft.com/office/drawing/2014/main" id="{64394755-C9A7-7CB0-F7A7-EC7ECB05901E}"/>
              </a:ext>
            </a:extLst>
          </p:cNvPr>
          <p:cNvSpPr/>
          <p:nvPr/>
        </p:nvSpPr>
        <p:spPr>
          <a:xfrm>
            <a:off x="7473005" y="1291023"/>
            <a:ext cx="3061394" cy="1656000"/>
          </a:xfrm>
          <a:prstGeom prst="roundRect">
            <a:avLst/>
          </a:prstGeom>
          <a:solidFill>
            <a:srgbClr val="FFFFFF"/>
          </a:solidFill>
          <a:ln w="19050" cap="flat" cmpd="sng" algn="ctr">
            <a:solidFill>
              <a:schemeClr val="accent2">
                <a:lumMod val="20000"/>
                <a:lumOff val="80000"/>
              </a:schemeClr>
            </a:solidFill>
            <a:prstDash val="solid"/>
            <a:miter lim="800000"/>
          </a:ln>
          <a:effectLst>
            <a:outerShdw blurRad="185737" dist="38100" dir="2700000" algn="tl" rotWithShape="0">
              <a:prstClr val="black">
                <a:alpha val="33891"/>
              </a:prstClr>
            </a:outerShdw>
          </a:effectLst>
        </p:spPr>
        <p:txBody>
          <a:bodyPr wrap="square" l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5D6671"/>
                </a:solidFill>
                <a:effectLst/>
                <a:uLnTx/>
                <a:uFillTx/>
                <a:latin typeface="Roboto"/>
                <a:ea typeface="+mn-ea"/>
                <a:cs typeface="+mn-cs"/>
              </a:rPr>
              <a:t>3. MODALITÀ DI GESTIONE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500" b="1" i="0" u="none" strike="noStrike" kern="1200" cap="none" spc="0" normalizeH="0" baseline="0" noProof="0" dirty="0">
              <a:ln>
                <a:noFill/>
              </a:ln>
              <a:solidFill>
                <a:srgbClr val="5D6671"/>
              </a:solidFill>
              <a:effectLst/>
              <a:uLnTx/>
              <a:uFillTx/>
              <a:latin typeface="Roboto"/>
              <a:ea typeface="+mn-ea"/>
              <a:cs typeface="+mn-cs"/>
            </a:endParaRPr>
          </a:p>
          <a:p>
            <a:pPr marL="539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it-IT" sz="1000" b="0" i="0" u="none" strike="noStrike" kern="1200" cap="none" spc="0" normalizeH="0" baseline="0" noProof="0" dirty="0">
                <a:ln>
                  <a:noFill/>
                </a:ln>
                <a:solidFill>
                  <a:srgbClr val="5D6671"/>
                </a:solidFill>
                <a:effectLst/>
                <a:uLnTx/>
                <a:uFillTx/>
                <a:latin typeface="Roboto"/>
                <a:ea typeface="+mn-ea"/>
                <a:cs typeface="+mn-cs"/>
              </a:rPr>
              <a:t>Sviluppo/ customizzazione in house</a:t>
            </a:r>
          </a:p>
          <a:p>
            <a:pPr marL="539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it-IT" sz="1000" b="0" i="0" u="none" strike="noStrike" kern="1200" cap="none" spc="0" normalizeH="0" baseline="0" noProof="0" dirty="0">
                <a:ln>
                  <a:noFill/>
                </a:ln>
                <a:solidFill>
                  <a:srgbClr val="5D6671"/>
                </a:solidFill>
                <a:effectLst/>
                <a:uLnTx/>
                <a:uFillTx/>
                <a:latin typeface="Roboto"/>
                <a:ea typeface="+mn-ea"/>
                <a:cs typeface="+mn-cs"/>
              </a:rPr>
              <a:t>Collaborazione con Centri di ricerca/ Università</a:t>
            </a:r>
          </a:p>
          <a:p>
            <a:pPr marL="539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it-IT" sz="1000" b="0" i="0" u="none" strike="noStrike" kern="1200" cap="none" spc="0" normalizeH="0" baseline="0" noProof="0" dirty="0">
                <a:ln>
                  <a:noFill/>
                </a:ln>
                <a:solidFill>
                  <a:srgbClr val="5D6671"/>
                </a:solidFill>
                <a:effectLst/>
                <a:uLnTx/>
                <a:uFillTx/>
                <a:latin typeface="Roboto"/>
                <a:ea typeface="+mn-ea"/>
                <a:cs typeface="+mn-cs"/>
              </a:rPr>
              <a:t>Collaborazione con Start-up /Fintech</a:t>
            </a:r>
          </a:p>
          <a:p>
            <a:pPr marL="539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it-IT" sz="1000" b="0" i="0" u="none" strike="noStrike" kern="1200" cap="none" spc="0" normalizeH="0" baseline="0" noProof="0" dirty="0">
                <a:ln>
                  <a:noFill/>
                </a:ln>
                <a:solidFill>
                  <a:srgbClr val="5D6671"/>
                </a:solidFill>
                <a:effectLst/>
                <a:uLnTx/>
                <a:uFillTx/>
                <a:latin typeface="Roboto"/>
                <a:ea typeface="+mn-ea"/>
                <a:cs typeface="+mn-cs"/>
              </a:rPr>
              <a:t>Sviluppo congiunto con società di consulenza o partner ICT</a:t>
            </a:r>
          </a:p>
        </p:txBody>
      </p:sp>
      <p:sp>
        <p:nvSpPr>
          <p:cNvPr id="14" name="Rectangle: Rounded Corners 23">
            <a:extLst>
              <a:ext uri="{FF2B5EF4-FFF2-40B4-BE49-F238E27FC236}">
                <a16:creationId xmlns:a16="http://schemas.microsoft.com/office/drawing/2014/main" id="{5C777F89-09BE-BAE2-3A5F-C8A5A2348B65}"/>
              </a:ext>
            </a:extLst>
          </p:cNvPr>
          <p:cNvSpPr/>
          <p:nvPr/>
        </p:nvSpPr>
        <p:spPr>
          <a:xfrm>
            <a:off x="7300182" y="1893864"/>
            <a:ext cx="366545" cy="333223"/>
          </a:xfrm>
          <a:prstGeom prst="roundRect">
            <a:avLst>
              <a:gd name="adj" fmla="val 10524"/>
            </a:avLst>
          </a:prstGeom>
          <a:solidFill>
            <a:schemeClr val="bg1">
              <a:lumMod val="95000"/>
            </a:schemeClr>
          </a:solidFill>
          <a:ln w="38100" cap="flat" cmpd="sng" algn="ctr">
            <a:solidFill>
              <a:schemeClr val="bg1">
                <a:lumMod val="95000"/>
              </a:schemeClr>
            </a:solidFill>
            <a:prstDash val="solid"/>
            <a:miter lim="800000"/>
          </a:ln>
          <a:effectLst>
            <a:outerShdw blurRad="163264" dist="38100" dir="2700000" algn="tl" rotWithShape="0">
              <a:prstClr val="black">
                <a:alpha val="24055"/>
              </a:prstClr>
            </a:outerShdw>
          </a:effectLst>
        </p:spPr>
        <p:txBody>
          <a:bodyPr wrap="square" rtlCol="0" anchor="ctr">
            <a:noAutofit/>
          </a:bodyPr>
          <a:lstStyle/>
          <a:p>
            <a:pPr algn="ctr" defTabSz="457200"/>
            <a:endParaRPr lang="en-ID" sz="1600" kern="0" noProof="1">
              <a:solidFill>
                <a:srgbClr val="F3F5F7"/>
              </a:solidFill>
              <a:latin typeface="Roboto"/>
            </a:endParaRPr>
          </a:p>
        </p:txBody>
      </p:sp>
      <p:sp>
        <p:nvSpPr>
          <p:cNvPr id="15" name="Rettangolo con angoli arrotondati 14">
            <a:extLst>
              <a:ext uri="{FF2B5EF4-FFF2-40B4-BE49-F238E27FC236}">
                <a16:creationId xmlns:a16="http://schemas.microsoft.com/office/drawing/2014/main" id="{CC82E1A9-6F24-D87F-A84C-9F245A54CB76}"/>
              </a:ext>
            </a:extLst>
          </p:cNvPr>
          <p:cNvSpPr/>
          <p:nvPr/>
        </p:nvSpPr>
        <p:spPr>
          <a:xfrm>
            <a:off x="10718625" y="1291023"/>
            <a:ext cx="1343920" cy="1656000"/>
          </a:xfrm>
          <a:prstGeom prst="roundRect">
            <a:avLst/>
          </a:prstGeom>
          <a:solidFill>
            <a:srgbClr val="FFFFFF"/>
          </a:solidFill>
          <a:ln w="19050" cap="flat" cmpd="sng" algn="ctr">
            <a:solidFill>
              <a:schemeClr val="accent2">
                <a:lumMod val="20000"/>
                <a:lumOff val="80000"/>
              </a:schemeClr>
            </a:solidFill>
            <a:prstDash val="solid"/>
            <a:miter lim="800000"/>
          </a:ln>
          <a:effectLst>
            <a:outerShdw blurRad="185737" dist="38100" dir="2700000" algn="tl" rotWithShape="0">
              <a:prstClr val="black">
                <a:alpha val="33891"/>
              </a:prstClr>
            </a:outerShdw>
          </a:effectLst>
        </p:spPr>
        <p:txBody>
          <a:bodyPr wrap="square" lIns="0" rIns="0" rtlCol="0" anchor="t">
            <a:noAutofit/>
          </a:bodyPr>
          <a:lstStyle/>
          <a:p>
            <a:pPr algn="ctr">
              <a:defRPr/>
            </a:pPr>
            <a:r>
              <a:rPr lang="it-IT" sz="1200" b="1" dirty="0">
                <a:solidFill>
                  <a:srgbClr val="5D6671"/>
                </a:solidFill>
                <a:latin typeface="Roboto"/>
              </a:rPr>
              <a:t>4. TEMPO DI REALIZZAZIONE (MESI)</a:t>
            </a:r>
          </a:p>
        </p:txBody>
      </p:sp>
      <p:sp>
        <p:nvSpPr>
          <p:cNvPr id="16" name="Rettangolo con angoli arrotondati 15">
            <a:extLst>
              <a:ext uri="{FF2B5EF4-FFF2-40B4-BE49-F238E27FC236}">
                <a16:creationId xmlns:a16="http://schemas.microsoft.com/office/drawing/2014/main" id="{4E6C84CC-E809-5826-F273-516D193A61CD}"/>
              </a:ext>
            </a:extLst>
          </p:cNvPr>
          <p:cNvSpPr/>
          <p:nvPr/>
        </p:nvSpPr>
        <p:spPr>
          <a:xfrm>
            <a:off x="10862204" y="2336916"/>
            <a:ext cx="1066934" cy="433194"/>
          </a:xfrm>
          <a:prstGeom prst="roundRect">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srgbClr val="5D667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7" name="Elemento grafico 16" descr="Riunione contorno">
            <a:extLst>
              <a:ext uri="{FF2B5EF4-FFF2-40B4-BE49-F238E27FC236}">
                <a16:creationId xmlns:a16="http://schemas.microsoft.com/office/drawing/2014/main" id="{87B4A93E-E9A0-6DC7-A89C-9AA8B44655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4499" y="1893864"/>
            <a:ext cx="320492" cy="320492"/>
          </a:xfrm>
          <a:prstGeom prst="rect">
            <a:avLst/>
          </a:prstGeom>
        </p:spPr>
      </p:pic>
      <p:sp>
        <p:nvSpPr>
          <p:cNvPr id="18" name="Rectangle: Rounded Corners 23">
            <a:extLst>
              <a:ext uri="{FF2B5EF4-FFF2-40B4-BE49-F238E27FC236}">
                <a16:creationId xmlns:a16="http://schemas.microsoft.com/office/drawing/2014/main" id="{909E1646-98AC-008D-DAB2-EF2F36FBA9D6}"/>
              </a:ext>
            </a:extLst>
          </p:cNvPr>
          <p:cNvSpPr/>
          <p:nvPr/>
        </p:nvSpPr>
        <p:spPr>
          <a:xfrm>
            <a:off x="10593382" y="1893864"/>
            <a:ext cx="333223" cy="333223"/>
          </a:xfrm>
          <a:prstGeom prst="roundRect">
            <a:avLst>
              <a:gd name="adj" fmla="val 10524"/>
            </a:avLst>
          </a:prstGeom>
          <a:solidFill>
            <a:schemeClr val="bg1">
              <a:lumMod val="95000"/>
            </a:schemeClr>
          </a:solidFill>
          <a:ln w="38100" cap="flat" cmpd="sng" algn="ctr">
            <a:solidFill>
              <a:schemeClr val="bg1">
                <a:lumMod val="95000"/>
              </a:schemeClr>
            </a:solidFill>
            <a:prstDash val="solid"/>
            <a:miter lim="800000"/>
          </a:ln>
          <a:effectLst>
            <a:outerShdw blurRad="163264" dist="38100" dir="2700000" algn="tl" rotWithShape="0">
              <a:prstClr val="black">
                <a:alpha val="24055"/>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600" b="0" i="0" u="none" strike="noStrike" kern="0" cap="none" spc="0" normalizeH="0" baseline="0" noProof="1">
              <a:ln>
                <a:noFill/>
              </a:ln>
              <a:solidFill>
                <a:srgbClr val="F3F5F7"/>
              </a:solidFill>
              <a:effectLst/>
              <a:uLnTx/>
              <a:uFillTx/>
              <a:latin typeface="Roboto"/>
              <a:ea typeface="+mn-ea"/>
              <a:cs typeface="+mn-cs"/>
            </a:endParaRPr>
          </a:p>
        </p:txBody>
      </p:sp>
      <p:pic>
        <p:nvPicPr>
          <p:cNvPr id="19" name="Elemento grafico 18" descr="Piano di sopra contorno">
            <a:extLst>
              <a:ext uri="{FF2B5EF4-FFF2-40B4-BE49-F238E27FC236}">
                <a16:creationId xmlns:a16="http://schemas.microsoft.com/office/drawing/2014/main" id="{AD3AB6AF-8513-62F0-507E-60E5ED785C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48739" y="1893864"/>
            <a:ext cx="365525" cy="365525"/>
          </a:xfrm>
          <a:prstGeom prst="rect">
            <a:avLst/>
          </a:prstGeom>
        </p:spPr>
      </p:pic>
      <p:sp>
        <p:nvSpPr>
          <p:cNvPr id="20" name="Rettangolo con angoli arrotondati 19">
            <a:extLst>
              <a:ext uri="{FF2B5EF4-FFF2-40B4-BE49-F238E27FC236}">
                <a16:creationId xmlns:a16="http://schemas.microsoft.com/office/drawing/2014/main" id="{94B235BA-4BB6-CAE0-B1B1-BC4B054202FB}"/>
              </a:ext>
            </a:extLst>
          </p:cNvPr>
          <p:cNvSpPr/>
          <p:nvPr/>
        </p:nvSpPr>
        <p:spPr>
          <a:xfrm>
            <a:off x="4661975" y="1291023"/>
            <a:ext cx="2592000" cy="1656000"/>
          </a:xfrm>
          <a:prstGeom prst="roundRect">
            <a:avLst/>
          </a:prstGeom>
          <a:solidFill>
            <a:srgbClr val="FFFFFF"/>
          </a:solidFill>
          <a:ln w="19050" cap="flat" cmpd="sng" algn="ctr">
            <a:solidFill>
              <a:schemeClr val="accent2">
                <a:lumMod val="20000"/>
                <a:lumOff val="80000"/>
              </a:schemeClr>
            </a:solidFill>
            <a:prstDash val="solid"/>
            <a:miter lim="800000"/>
          </a:ln>
          <a:effectLst>
            <a:outerShdw blurRad="185737" dist="38100" dir="2700000" algn="tl" rotWithShape="0">
              <a:prstClr val="black">
                <a:alpha val="33891"/>
              </a:prstClr>
            </a:outerShdw>
          </a:effectLst>
        </p:spPr>
        <p:txBody>
          <a:bodyPr wrap="square" lIns="0" r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dirty="0">
                <a:solidFill>
                  <a:srgbClr val="5D6671"/>
                </a:solidFill>
                <a:latin typeface="Roboto"/>
              </a:rPr>
              <a:t>2. AREE DI PROCESSO IMPATTATE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500" b="1" dirty="0">
              <a:solidFill>
                <a:srgbClr val="5D6671"/>
              </a:solidFill>
              <a:latin typeface="Roboto"/>
            </a:endParaRPr>
          </a:p>
          <a:p>
            <a:pPr marL="357188"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it-IT" sz="1000" dirty="0">
                <a:solidFill>
                  <a:srgbClr val="5D6671"/>
                </a:solidFill>
                <a:latin typeface="Roboto"/>
              </a:rPr>
              <a:t>Marketing / Commerciale</a:t>
            </a:r>
          </a:p>
          <a:p>
            <a:pPr marL="357188"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it-IT" sz="1000" dirty="0">
                <a:solidFill>
                  <a:srgbClr val="5D6671"/>
                </a:solidFill>
                <a:latin typeface="Roboto"/>
              </a:rPr>
              <a:t>Servizi bancari tipici (raccolta)</a:t>
            </a:r>
          </a:p>
          <a:p>
            <a:pPr marL="357188"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it-IT" sz="1000" dirty="0">
                <a:solidFill>
                  <a:srgbClr val="5D6671"/>
                </a:solidFill>
                <a:latin typeface="Roboto"/>
              </a:rPr>
              <a:t>Credito</a:t>
            </a:r>
          </a:p>
          <a:p>
            <a:pPr marL="357188"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it-IT" sz="1000" dirty="0">
                <a:solidFill>
                  <a:srgbClr val="5D6671"/>
                </a:solidFill>
                <a:latin typeface="Roboto"/>
              </a:rPr>
              <a:t>Incassi e pagamenti</a:t>
            </a:r>
          </a:p>
          <a:p>
            <a:pPr marL="357188"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it-IT" sz="1000" dirty="0">
                <a:solidFill>
                  <a:srgbClr val="5D6671"/>
                </a:solidFill>
                <a:latin typeface="Roboto"/>
              </a:rPr>
              <a:t>Finanza</a:t>
            </a:r>
          </a:p>
          <a:p>
            <a:pPr marL="357188"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it-IT" sz="1000" dirty="0">
                <a:solidFill>
                  <a:srgbClr val="5D6671"/>
                </a:solidFill>
                <a:latin typeface="Roboto"/>
              </a:rPr>
              <a:t>Sviluppo canali</a:t>
            </a:r>
          </a:p>
          <a:p>
            <a:pPr marL="357188"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it-IT" sz="1000" dirty="0">
                <a:solidFill>
                  <a:srgbClr val="5D6671"/>
                </a:solidFill>
                <a:latin typeface="Roboto"/>
              </a:rPr>
              <a:t>Processi di supporto</a:t>
            </a:r>
          </a:p>
          <a:p>
            <a:pPr marL="357188"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it-IT" sz="1000" dirty="0">
                <a:solidFill>
                  <a:srgbClr val="5D6671"/>
                </a:solidFill>
                <a:latin typeface="Roboto"/>
              </a:rPr>
              <a:t>Processi di governo</a:t>
            </a:r>
          </a:p>
        </p:txBody>
      </p:sp>
      <p:sp>
        <p:nvSpPr>
          <p:cNvPr id="21" name="Rectangle: Rounded Corners 23">
            <a:extLst>
              <a:ext uri="{FF2B5EF4-FFF2-40B4-BE49-F238E27FC236}">
                <a16:creationId xmlns:a16="http://schemas.microsoft.com/office/drawing/2014/main" id="{92612A5B-B90F-C055-4B0E-BC0C4AE83E12}"/>
              </a:ext>
            </a:extLst>
          </p:cNvPr>
          <p:cNvSpPr/>
          <p:nvPr/>
        </p:nvSpPr>
        <p:spPr>
          <a:xfrm>
            <a:off x="4485076" y="1893864"/>
            <a:ext cx="333223" cy="333223"/>
          </a:xfrm>
          <a:prstGeom prst="roundRect">
            <a:avLst>
              <a:gd name="adj" fmla="val 10524"/>
            </a:avLst>
          </a:prstGeom>
          <a:solidFill>
            <a:schemeClr val="bg1">
              <a:lumMod val="95000"/>
            </a:schemeClr>
          </a:solidFill>
          <a:ln w="38100" cap="flat" cmpd="sng" algn="ctr">
            <a:solidFill>
              <a:schemeClr val="bg1">
                <a:lumMod val="95000"/>
              </a:schemeClr>
            </a:solidFill>
            <a:prstDash val="solid"/>
            <a:miter lim="800000"/>
          </a:ln>
          <a:effectLst>
            <a:outerShdw blurRad="163264" dist="38100" dir="2700000" algn="tl" rotWithShape="0">
              <a:prstClr val="black">
                <a:alpha val="24055"/>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600" b="0" i="0" u="none" strike="noStrike" kern="0" cap="none" spc="0" normalizeH="0" baseline="0" noProof="1">
              <a:ln>
                <a:noFill/>
              </a:ln>
              <a:solidFill>
                <a:srgbClr val="F3F5F7"/>
              </a:solidFill>
              <a:effectLst/>
              <a:uLnTx/>
              <a:uFillTx/>
              <a:latin typeface="Roboto"/>
              <a:ea typeface="+mn-ea"/>
              <a:cs typeface="+mn-cs"/>
            </a:endParaRPr>
          </a:p>
        </p:txBody>
      </p:sp>
      <p:pic>
        <p:nvPicPr>
          <p:cNvPr id="22" name="Elemento grafico 21" descr="Diagramma di flusso con riempimento a tinta unita">
            <a:extLst>
              <a:ext uri="{FF2B5EF4-FFF2-40B4-BE49-F238E27FC236}">
                <a16:creationId xmlns:a16="http://schemas.microsoft.com/office/drawing/2014/main" id="{EDCAED8B-7ED3-2751-4ED3-A444F94814C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67618" y="1893864"/>
            <a:ext cx="352541" cy="352541"/>
          </a:xfrm>
          <a:prstGeom prst="rect">
            <a:avLst/>
          </a:prstGeom>
        </p:spPr>
      </p:pic>
      <p:sp>
        <p:nvSpPr>
          <p:cNvPr id="24" name="CasellaDiTesto 23">
            <a:extLst>
              <a:ext uri="{FF2B5EF4-FFF2-40B4-BE49-F238E27FC236}">
                <a16:creationId xmlns:a16="http://schemas.microsoft.com/office/drawing/2014/main" id="{A85DEE32-C133-FF0B-2AEE-F48D9D3FAC97}"/>
              </a:ext>
            </a:extLst>
          </p:cNvPr>
          <p:cNvSpPr txBox="1"/>
          <p:nvPr/>
        </p:nvSpPr>
        <p:spPr>
          <a:xfrm>
            <a:off x="9922076" y="3294439"/>
            <a:ext cx="1892648" cy="2616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i="1" u="none" strike="noStrike" kern="0" cap="none" spc="0" normalizeH="0" baseline="0" noProof="1">
                <a:ln>
                  <a:noFill/>
                </a:ln>
                <a:solidFill>
                  <a:srgbClr val="5D6671"/>
                </a:solidFill>
                <a:effectLst/>
                <a:uLnTx/>
                <a:uFillTx/>
                <a:latin typeface="Roboto"/>
                <a:ea typeface="+mn-ea"/>
                <a:cs typeface="Poppins Medium" panose="00000600000000000000" pitchFamily="2" charset="0"/>
              </a:rPr>
              <a:t>(massimo 2500 caratteri)</a:t>
            </a:r>
          </a:p>
        </p:txBody>
      </p:sp>
      <p:sp>
        <p:nvSpPr>
          <p:cNvPr id="26" name="Titolo 3">
            <a:extLst>
              <a:ext uri="{FF2B5EF4-FFF2-40B4-BE49-F238E27FC236}">
                <a16:creationId xmlns:a16="http://schemas.microsoft.com/office/drawing/2014/main" id="{DF73C842-FA69-6CDC-5AE4-562522ADEBE8}"/>
              </a:ext>
            </a:extLst>
          </p:cNvPr>
          <p:cNvSpPr txBox="1">
            <a:spLocks/>
          </p:cNvSpPr>
          <p:nvPr/>
        </p:nvSpPr>
        <p:spPr>
          <a:xfrm>
            <a:off x="1926772" y="189806"/>
            <a:ext cx="8414658" cy="37347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427C"/>
              </a:buClr>
              <a:buSzPts val="2800"/>
              <a:buFont typeface="Roboto"/>
              <a:buNone/>
              <a:defRPr sz="6000" b="1" i="0" u="none" strike="noStrike" cap="none">
                <a:solidFill>
                  <a:srgbClr val="00427C"/>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2400" kern="0" dirty="0"/>
              <a:t>Scheda di Progetto</a:t>
            </a:r>
          </a:p>
        </p:txBody>
      </p:sp>
    </p:spTree>
    <p:extLst>
      <p:ext uri="{BB962C8B-B14F-4D97-AF65-F5344CB8AC3E}">
        <p14:creationId xmlns:p14="http://schemas.microsoft.com/office/powerpoint/2010/main" val="129147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4">
            <a:extLst>
              <a:ext uri="{FF2B5EF4-FFF2-40B4-BE49-F238E27FC236}">
                <a16:creationId xmlns:a16="http://schemas.microsoft.com/office/drawing/2014/main" id="{51B19065-7F64-7F66-516B-9C04FD2D139B}"/>
              </a:ext>
            </a:extLst>
          </p:cNvPr>
          <p:cNvSpPr/>
          <p:nvPr/>
        </p:nvSpPr>
        <p:spPr>
          <a:xfrm>
            <a:off x="6105334" y="713257"/>
            <a:ext cx="5868000" cy="3075221"/>
          </a:xfrm>
          <a:prstGeom prst="roundRect">
            <a:avLst>
              <a:gd name="adj" fmla="val 10564"/>
            </a:avLst>
          </a:prstGeom>
          <a:solidFill>
            <a:srgbClr val="FFFFFF"/>
          </a:solidFill>
          <a:ln w="38100" cap="flat" cmpd="sng" algn="ctr">
            <a:solidFill>
              <a:schemeClr val="bg1">
                <a:lumMod val="75000"/>
              </a:schemeClr>
            </a:solidFill>
            <a:prstDash val="solid"/>
            <a:miter lim="800000"/>
          </a:ln>
          <a:effectLst>
            <a:outerShdw blurRad="185737" dist="38100" dir="2700000" algn="tl" rotWithShape="0">
              <a:prstClr val="black">
                <a:alpha val="33891"/>
              </a:prstClr>
            </a:outerShdw>
          </a:effectLst>
        </p:spPr>
        <p:txBody>
          <a:bodyPr wrap="square"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kern="0" noProof="1">
                <a:solidFill>
                  <a:srgbClr val="5D6671"/>
                </a:solidFill>
                <a:latin typeface="Roboto"/>
                <a:cs typeface="Poppins Medium" panose="00000600000000000000" pitchFamily="2" charset="0"/>
              </a:rPr>
              <a:t>7. STRUMENTI E METODOLOGIE</a:t>
            </a:r>
            <a:endParaRPr kumimoji="0" lang="en-US" sz="1200" b="1" i="0" u="none" strike="noStrike" kern="0" cap="none" spc="0" normalizeH="0" baseline="0" noProof="1">
              <a:ln>
                <a:noFill/>
              </a:ln>
              <a:solidFill>
                <a:srgbClr val="5D6671"/>
              </a:solidFill>
              <a:effectLst/>
              <a:uLnTx/>
              <a:uFillTx/>
              <a:latin typeface="Roboto"/>
              <a:ea typeface="+mn-ea"/>
              <a:cs typeface="Poppins Medium" panose="00000600000000000000" pitchFamily="2"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1">
                <a:ln>
                  <a:noFill/>
                </a:ln>
                <a:solidFill>
                  <a:srgbClr val="5D6671"/>
                </a:solidFill>
                <a:effectLst/>
                <a:uLnTx/>
                <a:uFillTx/>
                <a:latin typeface="Roboto"/>
                <a:ea typeface="+mn-ea"/>
                <a:cs typeface="Poppins Medium" panose="00000600000000000000" pitchFamily="2" charset="0"/>
              </a:rPr>
              <a:t>Indicare l’impianto strumentale adottato nello sviluppo del progetto, dettagliando eventuali tecnologie utilizzate o funzionalità sviluppate.</a:t>
            </a:r>
          </a:p>
        </p:txBody>
      </p:sp>
      <p:sp>
        <p:nvSpPr>
          <p:cNvPr id="21" name="Rettangolo con angoli arrotondati 20">
            <a:extLst>
              <a:ext uri="{FF2B5EF4-FFF2-40B4-BE49-F238E27FC236}">
                <a16:creationId xmlns:a16="http://schemas.microsoft.com/office/drawing/2014/main" id="{A99BA342-B235-D6EC-33C0-3F0946333C6C}"/>
              </a:ext>
            </a:extLst>
          </p:cNvPr>
          <p:cNvSpPr/>
          <p:nvPr/>
        </p:nvSpPr>
        <p:spPr>
          <a:xfrm>
            <a:off x="6172956" y="1499293"/>
            <a:ext cx="5732753" cy="2214626"/>
          </a:xfrm>
          <a:prstGeom prst="roundRect">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just"/>
            <a:endParaRPr lang="it-IT"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8" name="Gruppo 27">
            <a:extLst>
              <a:ext uri="{FF2B5EF4-FFF2-40B4-BE49-F238E27FC236}">
                <a16:creationId xmlns:a16="http://schemas.microsoft.com/office/drawing/2014/main" id="{611CA7BF-7B82-F671-9B58-D2865E20C3C3}"/>
              </a:ext>
            </a:extLst>
          </p:cNvPr>
          <p:cNvGrpSpPr/>
          <p:nvPr/>
        </p:nvGrpSpPr>
        <p:grpSpPr>
          <a:xfrm>
            <a:off x="11831438" y="966287"/>
            <a:ext cx="327273" cy="327273"/>
            <a:chOff x="11734766" y="3758409"/>
            <a:chExt cx="327273" cy="327273"/>
          </a:xfrm>
        </p:grpSpPr>
        <p:sp>
          <p:nvSpPr>
            <p:cNvPr id="26" name="Rectangle: Rounded Corners 23">
              <a:extLst>
                <a:ext uri="{FF2B5EF4-FFF2-40B4-BE49-F238E27FC236}">
                  <a16:creationId xmlns:a16="http://schemas.microsoft.com/office/drawing/2014/main" id="{683B2007-2700-2130-52A7-73DCA17EEDE3}"/>
                </a:ext>
              </a:extLst>
            </p:cNvPr>
            <p:cNvSpPr/>
            <p:nvPr/>
          </p:nvSpPr>
          <p:spPr>
            <a:xfrm>
              <a:off x="11734766" y="3758409"/>
              <a:ext cx="327273" cy="327273"/>
            </a:xfrm>
            <a:prstGeom prst="roundRect">
              <a:avLst>
                <a:gd name="adj" fmla="val 10524"/>
              </a:avLst>
            </a:prstGeom>
            <a:solidFill>
              <a:schemeClr val="bg1">
                <a:lumMod val="75000"/>
              </a:schemeClr>
            </a:solidFill>
            <a:ln w="38100" cap="flat" cmpd="sng" algn="ctr">
              <a:noFill/>
              <a:prstDash val="solid"/>
              <a:miter lim="800000"/>
            </a:ln>
            <a:effectLst>
              <a:outerShdw blurRad="163264" dist="38100" dir="2700000" algn="tl" rotWithShape="0">
                <a:prstClr val="black">
                  <a:alpha val="24055"/>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1">
                <a:ln>
                  <a:noFill/>
                </a:ln>
                <a:solidFill>
                  <a:srgbClr val="F3F5F7"/>
                </a:solidFill>
                <a:effectLst/>
                <a:uLnTx/>
                <a:uFillTx/>
                <a:latin typeface="Calibri" panose="020F0502020204030204"/>
                <a:ea typeface="+mn-ea"/>
                <a:cs typeface="+mn-cs"/>
              </a:endParaRPr>
            </a:p>
          </p:txBody>
        </p:sp>
        <p:pic>
          <p:nvPicPr>
            <p:cNvPr id="27" name="Elemento grafico 26" descr="Atomo con riempimento a tinta unita">
              <a:extLst>
                <a:ext uri="{FF2B5EF4-FFF2-40B4-BE49-F238E27FC236}">
                  <a16:creationId xmlns:a16="http://schemas.microsoft.com/office/drawing/2014/main" id="{5A26AE18-90BB-6DEC-B817-80C0D030EE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52104" y="3766113"/>
              <a:ext cx="309935" cy="309935"/>
            </a:xfrm>
            <a:prstGeom prst="rect">
              <a:avLst/>
            </a:prstGeom>
          </p:spPr>
        </p:pic>
      </p:grpSp>
      <p:sp>
        <p:nvSpPr>
          <p:cNvPr id="13" name="CasellaDiTesto 12">
            <a:extLst>
              <a:ext uri="{FF2B5EF4-FFF2-40B4-BE49-F238E27FC236}">
                <a16:creationId xmlns:a16="http://schemas.microsoft.com/office/drawing/2014/main" id="{9627D244-407F-4560-D0C8-F775CEED16F1}"/>
              </a:ext>
            </a:extLst>
          </p:cNvPr>
          <p:cNvSpPr txBox="1"/>
          <p:nvPr/>
        </p:nvSpPr>
        <p:spPr>
          <a:xfrm>
            <a:off x="10215406" y="784188"/>
            <a:ext cx="1757928"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i="1" u="none" strike="noStrike" kern="0" cap="none" spc="0" normalizeH="0" baseline="0" noProof="1">
                <a:ln>
                  <a:noFill/>
                </a:ln>
                <a:solidFill>
                  <a:srgbClr val="5D6671"/>
                </a:solidFill>
                <a:effectLst/>
                <a:uLnTx/>
                <a:uFillTx/>
                <a:latin typeface="Roboto"/>
                <a:ea typeface="+mn-ea"/>
                <a:cs typeface="Poppins Medium" panose="00000600000000000000" pitchFamily="2" charset="0"/>
              </a:rPr>
              <a:t>(massimo 800 caratteri)</a:t>
            </a:r>
          </a:p>
        </p:txBody>
      </p:sp>
      <p:sp>
        <p:nvSpPr>
          <p:cNvPr id="2" name="Titolo 3">
            <a:extLst>
              <a:ext uri="{FF2B5EF4-FFF2-40B4-BE49-F238E27FC236}">
                <a16:creationId xmlns:a16="http://schemas.microsoft.com/office/drawing/2014/main" id="{8E8069D4-AE60-1116-A4CA-95FE2B164AC2}"/>
              </a:ext>
            </a:extLst>
          </p:cNvPr>
          <p:cNvSpPr txBox="1">
            <a:spLocks/>
          </p:cNvSpPr>
          <p:nvPr/>
        </p:nvSpPr>
        <p:spPr>
          <a:xfrm>
            <a:off x="1926772" y="189806"/>
            <a:ext cx="8414658" cy="37347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427C"/>
              </a:buClr>
              <a:buSzPts val="2800"/>
              <a:buFont typeface="Roboto"/>
              <a:buNone/>
              <a:defRPr sz="6000" b="1" i="0" u="none" strike="noStrike" cap="none">
                <a:solidFill>
                  <a:srgbClr val="00427C"/>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2400" kern="0" dirty="0"/>
              <a:t>Scheda di Progetto</a:t>
            </a:r>
          </a:p>
        </p:txBody>
      </p:sp>
      <p:sp>
        <p:nvSpPr>
          <p:cNvPr id="15" name="Rectangle: Rounded Corners 4">
            <a:extLst>
              <a:ext uri="{FF2B5EF4-FFF2-40B4-BE49-F238E27FC236}">
                <a16:creationId xmlns:a16="http://schemas.microsoft.com/office/drawing/2014/main" id="{BB5ACA84-5849-A5C7-7D1A-6502A0758BDA}"/>
              </a:ext>
            </a:extLst>
          </p:cNvPr>
          <p:cNvSpPr/>
          <p:nvPr/>
        </p:nvSpPr>
        <p:spPr>
          <a:xfrm>
            <a:off x="120137" y="713257"/>
            <a:ext cx="5868000" cy="3075221"/>
          </a:xfrm>
          <a:prstGeom prst="roundRect">
            <a:avLst>
              <a:gd name="adj" fmla="val 10564"/>
            </a:avLst>
          </a:prstGeom>
          <a:solidFill>
            <a:srgbClr val="FFFFFF"/>
          </a:solidFill>
          <a:ln w="38100" cap="flat" cmpd="sng" algn="ctr">
            <a:solidFill>
              <a:srgbClr val="7B9BFF"/>
            </a:solidFill>
            <a:prstDash val="solid"/>
            <a:miter lim="800000"/>
          </a:ln>
          <a:effectLst>
            <a:outerShdw blurRad="185737" dist="38100" dir="2700000" algn="tl" rotWithShape="0">
              <a:prstClr val="black">
                <a:alpha val="33891"/>
              </a:prstClr>
            </a:outerShdw>
          </a:effectLst>
        </p:spPr>
        <p:txBody>
          <a:bodyPr wrap="square"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1">
                <a:ln>
                  <a:noFill/>
                </a:ln>
                <a:solidFill>
                  <a:srgbClr val="5D6671"/>
                </a:solidFill>
                <a:effectLst/>
                <a:uLnTx/>
                <a:uFillTx/>
                <a:latin typeface="Roboto"/>
                <a:ea typeface="+mn-ea"/>
                <a:cs typeface="Poppins Medium" panose="00000600000000000000" pitchFamily="2" charset="0"/>
              </a:rPr>
              <a:t>6. PERCORSO</a:t>
            </a:r>
            <a:r>
              <a:rPr lang="en-US" sz="1200" b="1" kern="0" noProof="1">
                <a:solidFill>
                  <a:srgbClr val="5D6671"/>
                </a:solidFill>
                <a:latin typeface="Roboto"/>
                <a:cs typeface="Poppins Medium" panose="00000600000000000000" pitchFamily="2" charset="0"/>
              </a:rPr>
              <a:t> DI REALIZZAZIONE</a:t>
            </a:r>
            <a:endParaRPr kumimoji="0" lang="en-US" sz="1200" b="1" i="0" u="none" strike="noStrike" kern="0" cap="none" spc="0" normalizeH="0" baseline="0" noProof="1">
              <a:ln>
                <a:noFill/>
              </a:ln>
              <a:solidFill>
                <a:srgbClr val="5D6671"/>
              </a:solidFill>
              <a:effectLst/>
              <a:uLnTx/>
              <a:uFillTx/>
              <a:latin typeface="Roboto"/>
              <a:ea typeface="+mn-ea"/>
              <a:cs typeface="Poppins Medium" panose="00000600000000000000" pitchFamily="2"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1">
                <a:ln>
                  <a:noFill/>
                </a:ln>
                <a:solidFill>
                  <a:srgbClr val="5D6671"/>
                </a:solidFill>
                <a:effectLst/>
                <a:uLnTx/>
                <a:uFillTx/>
                <a:latin typeface="Roboto"/>
                <a:ea typeface="+mn-ea"/>
                <a:cs typeface="Poppins Medium" panose="00000600000000000000" pitchFamily="2" charset="0"/>
              </a:rPr>
              <a:t>Descrivere le modalità di lavoro partendo dall’ideazione fino alla realizzazione del progetto, evidenziando le unità coinvolte e gli impatti sugli stakeholder interessati.</a:t>
            </a:r>
          </a:p>
        </p:txBody>
      </p:sp>
      <p:sp>
        <p:nvSpPr>
          <p:cNvPr id="17" name="Rettangolo con angoli arrotondati 16">
            <a:extLst>
              <a:ext uri="{FF2B5EF4-FFF2-40B4-BE49-F238E27FC236}">
                <a16:creationId xmlns:a16="http://schemas.microsoft.com/office/drawing/2014/main" id="{6F565949-D980-E1F5-51F0-CAEC3959187E}"/>
              </a:ext>
            </a:extLst>
          </p:cNvPr>
          <p:cNvSpPr/>
          <p:nvPr/>
        </p:nvSpPr>
        <p:spPr>
          <a:xfrm>
            <a:off x="181105" y="1499293"/>
            <a:ext cx="5732753" cy="2214626"/>
          </a:xfrm>
          <a:prstGeom prst="roundRect">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just"/>
            <a:endParaRPr lang="it-IT"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4" name="Gruppo 23">
            <a:extLst>
              <a:ext uri="{FF2B5EF4-FFF2-40B4-BE49-F238E27FC236}">
                <a16:creationId xmlns:a16="http://schemas.microsoft.com/office/drawing/2014/main" id="{3E768D8A-8335-434A-D81A-0017C08C7796}"/>
              </a:ext>
            </a:extLst>
          </p:cNvPr>
          <p:cNvGrpSpPr/>
          <p:nvPr/>
        </p:nvGrpSpPr>
        <p:grpSpPr>
          <a:xfrm>
            <a:off x="2940" y="928997"/>
            <a:ext cx="327273" cy="327273"/>
            <a:chOff x="-197312" y="3700986"/>
            <a:chExt cx="327273" cy="327273"/>
          </a:xfrm>
        </p:grpSpPr>
        <p:sp>
          <p:nvSpPr>
            <p:cNvPr id="25" name="Rectangle: Rounded Corners 23">
              <a:extLst>
                <a:ext uri="{FF2B5EF4-FFF2-40B4-BE49-F238E27FC236}">
                  <a16:creationId xmlns:a16="http://schemas.microsoft.com/office/drawing/2014/main" id="{AD4E62E4-7BF4-A057-B651-9BC4C8E10CE1}"/>
                </a:ext>
              </a:extLst>
            </p:cNvPr>
            <p:cNvSpPr/>
            <p:nvPr/>
          </p:nvSpPr>
          <p:spPr>
            <a:xfrm>
              <a:off x="-197312" y="3700986"/>
              <a:ext cx="327273" cy="327273"/>
            </a:xfrm>
            <a:prstGeom prst="roundRect">
              <a:avLst>
                <a:gd name="adj" fmla="val 10524"/>
              </a:avLst>
            </a:prstGeom>
            <a:solidFill>
              <a:srgbClr val="7B9BFF"/>
            </a:solidFill>
            <a:ln w="38100" cap="flat" cmpd="sng" algn="ctr">
              <a:noFill/>
              <a:prstDash val="solid"/>
              <a:miter lim="800000"/>
            </a:ln>
            <a:effectLst>
              <a:outerShdw blurRad="163264" dist="38100" dir="2700000" algn="tl" rotWithShape="0">
                <a:prstClr val="black">
                  <a:alpha val="24055"/>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1">
                <a:ln>
                  <a:noFill/>
                </a:ln>
                <a:solidFill>
                  <a:srgbClr val="F3F5F7"/>
                </a:solidFill>
                <a:effectLst/>
                <a:uLnTx/>
                <a:uFillTx/>
                <a:latin typeface="Calibri" panose="020F0502020204030204"/>
                <a:ea typeface="+mn-ea"/>
                <a:cs typeface="+mn-cs"/>
              </a:endParaRPr>
            </a:p>
          </p:txBody>
        </p:sp>
        <p:pic>
          <p:nvPicPr>
            <p:cNvPr id="29" name="Elemento grafico 28" descr="Strada con due vie con un sentiero con riempimento a tinta unita">
              <a:extLst>
                <a:ext uri="{FF2B5EF4-FFF2-40B4-BE49-F238E27FC236}">
                  <a16:creationId xmlns:a16="http://schemas.microsoft.com/office/drawing/2014/main" id="{641A3B82-1D22-9265-0ECF-B8AC611FA9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1681" y="3707479"/>
              <a:ext cx="291356" cy="291356"/>
            </a:xfrm>
            <a:prstGeom prst="rect">
              <a:avLst/>
            </a:prstGeom>
          </p:spPr>
        </p:pic>
      </p:grpSp>
      <p:sp>
        <p:nvSpPr>
          <p:cNvPr id="33" name="CasellaDiTesto 32">
            <a:extLst>
              <a:ext uri="{FF2B5EF4-FFF2-40B4-BE49-F238E27FC236}">
                <a16:creationId xmlns:a16="http://schemas.microsoft.com/office/drawing/2014/main" id="{31983816-2911-EE19-DFF5-51150F09C252}"/>
              </a:ext>
            </a:extLst>
          </p:cNvPr>
          <p:cNvSpPr txBox="1"/>
          <p:nvPr/>
        </p:nvSpPr>
        <p:spPr>
          <a:xfrm>
            <a:off x="4281839" y="746898"/>
            <a:ext cx="1757928"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i="1" u="none" strike="noStrike" kern="0" cap="none" spc="0" normalizeH="0" baseline="0" noProof="1">
                <a:ln>
                  <a:noFill/>
                </a:ln>
                <a:solidFill>
                  <a:srgbClr val="5D6671"/>
                </a:solidFill>
                <a:effectLst/>
                <a:uLnTx/>
                <a:uFillTx/>
                <a:latin typeface="Roboto"/>
                <a:ea typeface="+mn-ea"/>
                <a:cs typeface="Poppins Medium" panose="00000600000000000000" pitchFamily="2" charset="0"/>
              </a:rPr>
              <a:t>(massimo 800 caratteri)</a:t>
            </a:r>
          </a:p>
        </p:txBody>
      </p:sp>
      <p:sp>
        <p:nvSpPr>
          <p:cNvPr id="61" name="Rectangle: Rounded Corners 4">
            <a:extLst>
              <a:ext uri="{FF2B5EF4-FFF2-40B4-BE49-F238E27FC236}">
                <a16:creationId xmlns:a16="http://schemas.microsoft.com/office/drawing/2014/main" id="{C4D02F97-04E0-15D2-478F-3017459241B3}"/>
              </a:ext>
            </a:extLst>
          </p:cNvPr>
          <p:cNvSpPr/>
          <p:nvPr/>
        </p:nvSpPr>
        <p:spPr>
          <a:xfrm>
            <a:off x="224443" y="3900884"/>
            <a:ext cx="11729427" cy="2893975"/>
          </a:xfrm>
          <a:prstGeom prst="roundRect">
            <a:avLst>
              <a:gd name="adj" fmla="val 10564"/>
            </a:avLst>
          </a:prstGeom>
          <a:solidFill>
            <a:srgbClr val="FFFFFF"/>
          </a:solidFill>
          <a:ln w="38100" cap="flat" cmpd="sng" algn="ctr">
            <a:solidFill>
              <a:schemeClr val="accent5">
                <a:lumMod val="75000"/>
              </a:schemeClr>
            </a:solidFill>
            <a:prstDash val="solid"/>
            <a:miter lim="800000"/>
          </a:ln>
          <a:effectLst>
            <a:outerShdw blurRad="185737" dist="38100" dir="2700000" algn="tl" rotWithShape="0">
              <a:prstClr val="black">
                <a:alpha val="33891"/>
              </a:prstClr>
            </a:outerShdw>
          </a:effectLst>
        </p:spPr>
        <p:txBody>
          <a:bodyPr wrap="square" rtlCol="0" anchor="t">
            <a:noAutofit/>
          </a:bodyPr>
          <a:lstStyle/>
          <a:p>
            <a:pPr algn="ctr" defTabSz="457200">
              <a:defRPr/>
            </a:pPr>
            <a:r>
              <a:rPr lang="en-US" sz="1200" b="1" kern="0" noProof="1">
                <a:solidFill>
                  <a:srgbClr val="5D6671"/>
                </a:solidFill>
                <a:latin typeface="Roboto"/>
                <a:cs typeface="Poppins Medium" panose="00000600000000000000" pitchFamily="2" charset="0"/>
              </a:rPr>
              <a:t>8. OBIETTIVI E RISULTATI ATTESI</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0" noProof="1">
                <a:solidFill>
                  <a:srgbClr val="5D6671"/>
                </a:solidFill>
                <a:latin typeface="Roboto"/>
                <a:cs typeface="Poppins Medium" panose="00000600000000000000" pitchFamily="2" charset="0"/>
              </a:rPr>
              <a:t>Descrivere sinteticamente i princiali obiettivi perseguiti e i risultati attesi.</a:t>
            </a:r>
          </a:p>
        </p:txBody>
      </p:sp>
      <p:sp>
        <p:nvSpPr>
          <p:cNvPr id="65" name="Rettangolo con angoli arrotondati 64">
            <a:extLst>
              <a:ext uri="{FF2B5EF4-FFF2-40B4-BE49-F238E27FC236}">
                <a16:creationId xmlns:a16="http://schemas.microsoft.com/office/drawing/2014/main" id="{B5A9E389-1110-E739-B85A-709FF0B2E38E}"/>
              </a:ext>
            </a:extLst>
          </p:cNvPr>
          <p:cNvSpPr/>
          <p:nvPr/>
        </p:nvSpPr>
        <p:spPr>
          <a:xfrm>
            <a:off x="357265" y="4470934"/>
            <a:ext cx="11457459" cy="2219696"/>
          </a:xfrm>
          <a:prstGeom prst="roundRect">
            <a:avLst>
              <a:gd name="adj" fmla="val 6173"/>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just">
              <a:lnSpc>
                <a:spcPct val="107000"/>
              </a:lnSpc>
            </a:pPr>
            <a:endParaRPr lang="it-IT" sz="1200" kern="1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pPr>
            <a:endParaRPr lang="it-IT" sz="1200" kern="1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pPr>
            <a:endParaRPr lang="it-IT" sz="1200" kern="1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67" name="Gruppo 66">
            <a:extLst>
              <a:ext uri="{FF2B5EF4-FFF2-40B4-BE49-F238E27FC236}">
                <a16:creationId xmlns:a16="http://schemas.microsoft.com/office/drawing/2014/main" id="{D0CC6F51-EDA5-F795-E6CE-51F2ADF345F8}"/>
              </a:ext>
            </a:extLst>
          </p:cNvPr>
          <p:cNvGrpSpPr/>
          <p:nvPr/>
        </p:nvGrpSpPr>
        <p:grpSpPr>
          <a:xfrm>
            <a:off x="136290" y="3983668"/>
            <a:ext cx="327273" cy="326373"/>
            <a:chOff x="-226683" y="930645"/>
            <a:chExt cx="327273" cy="326373"/>
          </a:xfrm>
        </p:grpSpPr>
        <p:sp>
          <p:nvSpPr>
            <p:cNvPr id="68" name="Rectangle: Rounded Corners 23">
              <a:extLst>
                <a:ext uri="{FF2B5EF4-FFF2-40B4-BE49-F238E27FC236}">
                  <a16:creationId xmlns:a16="http://schemas.microsoft.com/office/drawing/2014/main" id="{29038186-7D80-96EF-B3F2-D6440CD75FE0}"/>
                </a:ext>
              </a:extLst>
            </p:cNvPr>
            <p:cNvSpPr/>
            <p:nvPr/>
          </p:nvSpPr>
          <p:spPr>
            <a:xfrm>
              <a:off x="-226683" y="930645"/>
              <a:ext cx="327273" cy="326373"/>
            </a:xfrm>
            <a:prstGeom prst="roundRect">
              <a:avLst>
                <a:gd name="adj" fmla="val 10524"/>
              </a:avLst>
            </a:prstGeom>
            <a:solidFill>
              <a:schemeClr val="accent5">
                <a:lumMod val="75000"/>
              </a:schemeClr>
            </a:solidFill>
            <a:ln w="38100" cap="flat" cmpd="sng" algn="ctr">
              <a:solidFill>
                <a:schemeClr val="accent5">
                  <a:lumMod val="75000"/>
                </a:schemeClr>
              </a:solidFill>
              <a:prstDash val="solid"/>
              <a:miter lim="800000"/>
            </a:ln>
            <a:effectLst>
              <a:outerShdw blurRad="163264" dist="38100" dir="2700000" algn="tl" rotWithShape="0">
                <a:prstClr val="black">
                  <a:alpha val="24055"/>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600" b="0" i="0" u="none" strike="noStrike" kern="0" cap="none" spc="0" normalizeH="0" baseline="0" noProof="1">
                <a:ln>
                  <a:noFill/>
                </a:ln>
                <a:solidFill>
                  <a:srgbClr val="F3F5F7"/>
                </a:solidFill>
                <a:effectLst/>
                <a:uLnTx/>
                <a:uFillTx/>
                <a:latin typeface="Roboto"/>
                <a:ea typeface="+mn-ea"/>
                <a:cs typeface="+mn-cs"/>
              </a:endParaRPr>
            </a:p>
          </p:txBody>
        </p:sp>
        <p:pic>
          <p:nvPicPr>
            <p:cNvPr id="69" name="Immagine 68">
              <a:extLst>
                <a:ext uri="{FF2B5EF4-FFF2-40B4-BE49-F238E27FC236}">
                  <a16:creationId xmlns:a16="http://schemas.microsoft.com/office/drawing/2014/main" id="{C0D15ABB-0DB4-598A-30B1-2562F2A003BF}"/>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96024" y="1003717"/>
              <a:ext cx="265954" cy="227229"/>
            </a:xfrm>
            <a:prstGeom prst="rect">
              <a:avLst/>
            </a:prstGeom>
          </p:spPr>
        </p:pic>
      </p:grpSp>
      <p:sp>
        <p:nvSpPr>
          <p:cNvPr id="70" name="CasellaDiTesto 69">
            <a:extLst>
              <a:ext uri="{FF2B5EF4-FFF2-40B4-BE49-F238E27FC236}">
                <a16:creationId xmlns:a16="http://schemas.microsoft.com/office/drawing/2014/main" id="{4B9AF823-3550-8EFE-F144-FCDD6809E04E}"/>
              </a:ext>
            </a:extLst>
          </p:cNvPr>
          <p:cNvSpPr txBox="1"/>
          <p:nvPr/>
        </p:nvSpPr>
        <p:spPr>
          <a:xfrm>
            <a:off x="10056796" y="3929997"/>
            <a:ext cx="1757928"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i="1" u="none" strike="noStrike" kern="0" cap="none" spc="0" normalizeH="0" baseline="0" noProof="1">
                <a:ln>
                  <a:noFill/>
                </a:ln>
                <a:solidFill>
                  <a:srgbClr val="5D6671"/>
                </a:solidFill>
                <a:effectLst/>
                <a:uLnTx/>
                <a:uFillTx/>
                <a:latin typeface="Roboto"/>
                <a:ea typeface="+mn-ea"/>
                <a:cs typeface="Poppins Medium" panose="00000600000000000000" pitchFamily="2" charset="0"/>
              </a:rPr>
              <a:t>(massimo 1500 caratteri)</a:t>
            </a:r>
          </a:p>
        </p:txBody>
      </p:sp>
    </p:spTree>
    <p:extLst>
      <p:ext uri="{BB962C8B-B14F-4D97-AF65-F5344CB8AC3E}">
        <p14:creationId xmlns:p14="http://schemas.microsoft.com/office/powerpoint/2010/main" val="264081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3">
            <a:extLst>
              <a:ext uri="{FF2B5EF4-FFF2-40B4-BE49-F238E27FC236}">
                <a16:creationId xmlns:a16="http://schemas.microsoft.com/office/drawing/2014/main" id="{8E8069D4-AE60-1116-A4CA-95FE2B164AC2}"/>
              </a:ext>
            </a:extLst>
          </p:cNvPr>
          <p:cNvSpPr txBox="1">
            <a:spLocks/>
          </p:cNvSpPr>
          <p:nvPr/>
        </p:nvSpPr>
        <p:spPr>
          <a:xfrm>
            <a:off x="1926772" y="189806"/>
            <a:ext cx="8414658" cy="37347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427C"/>
              </a:buClr>
              <a:buSzPts val="2800"/>
              <a:buFont typeface="Roboto"/>
              <a:buNone/>
              <a:defRPr sz="6000" b="1" i="0" u="none" strike="noStrike" cap="none">
                <a:solidFill>
                  <a:srgbClr val="00427C"/>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2400" kern="0" dirty="0"/>
              <a:t>Scheda di Progetto</a:t>
            </a:r>
          </a:p>
        </p:txBody>
      </p:sp>
      <p:sp>
        <p:nvSpPr>
          <p:cNvPr id="34" name="Rectangle: Rounded Corners 4">
            <a:extLst>
              <a:ext uri="{FF2B5EF4-FFF2-40B4-BE49-F238E27FC236}">
                <a16:creationId xmlns:a16="http://schemas.microsoft.com/office/drawing/2014/main" id="{439AFBA7-0206-BE20-DFB6-26EDAF40FD03}"/>
              </a:ext>
            </a:extLst>
          </p:cNvPr>
          <p:cNvSpPr/>
          <p:nvPr/>
        </p:nvSpPr>
        <p:spPr>
          <a:xfrm>
            <a:off x="6223403" y="856464"/>
            <a:ext cx="5737638" cy="5515761"/>
          </a:xfrm>
          <a:prstGeom prst="roundRect">
            <a:avLst>
              <a:gd name="adj" fmla="val 10564"/>
            </a:avLst>
          </a:prstGeom>
          <a:solidFill>
            <a:srgbClr val="FFFFFF"/>
          </a:solidFill>
          <a:ln w="38100" cap="flat" cmpd="sng" algn="ctr">
            <a:solidFill>
              <a:srgbClr val="7B9BFF"/>
            </a:solidFill>
            <a:prstDash val="solid"/>
            <a:miter lim="800000"/>
          </a:ln>
          <a:effectLst>
            <a:outerShdw blurRad="185737" dist="38100" dir="2700000" algn="tl" rotWithShape="0">
              <a:prstClr val="black">
                <a:alpha val="33891"/>
              </a:prstClr>
            </a:outerShdw>
          </a:effectLst>
        </p:spPr>
        <p:txBody>
          <a:bodyPr wrap="square"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1">
                <a:ln>
                  <a:noFill/>
                </a:ln>
                <a:solidFill>
                  <a:srgbClr val="5D6671"/>
                </a:solidFill>
                <a:effectLst/>
                <a:uLnTx/>
                <a:uFillTx/>
                <a:latin typeface="Roboto"/>
                <a:ea typeface="+mn-ea"/>
                <a:cs typeface="Poppins Medium" panose="00000600000000000000" pitchFamily="2" charset="0"/>
              </a:rPr>
              <a:t>10. LIVELLO DI DIFFUSIONE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1">
                <a:ln>
                  <a:noFill/>
                </a:ln>
                <a:solidFill>
                  <a:srgbClr val="5D6671"/>
                </a:solidFill>
                <a:effectLst/>
                <a:uLnTx/>
                <a:uFillTx/>
                <a:latin typeface="Roboto"/>
                <a:ea typeface="+mn-ea"/>
                <a:cs typeface="Poppins Medium" panose="00000600000000000000" pitchFamily="2" charset="0"/>
              </a:rPr>
              <a:t>Se l’iniziativa ha riguardato lo sviluppo di nuovi servizi o di nuove modalità operative, indicare il livello di diffusione, ossia il perimetro di operatività per cui la soluzione risulta essere ad oggi disponibile e funzionante.</a:t>
            </a:r>
          </a:p>
        </p:txBody>
      </p:sp>
      <p:sp>
        <p:nvSpPr>
          <p:cNvPr id="37" name="Rectangle: Rounded Corners 23">
            <a:extLst>
              <a:ext uri="{FF2B5EF4-FFF2-40B4-BE49-F238E27FC236}">
                <a16:creationId xmlns:a16="http://schemas.microsoft.com/office/drawing/2014/main" id="{CE65B2CB-A65D-FDB4-EC0C-215730ACE832}"/>
              </a:ext>
            </a:extLst>
          </p:cNvPr>
          <p:cNvSpPr/>
          <p:nvPr/>
        </p:nvSpPr>
        <p:spPr>
          <a:xfrm>
            <a:off x="11753611" y="1048401"/>
            <a:ext cx="327273" cy="327273"/>
          </a:xfrm>
          <a:prstGeom prst="roundRect">
            <a:avLst>
              <a:gd name="adj" fmla="val 10524"/>
            </a:avLst>
          </a:prstGeom>
          <a:solidFill>
            <a:srgbClr val="7B9BFF"/>
          </a:solidFill>
          <a:ln w="38100" cap="flat" cmpd="sng" algn="ctr">
            <a:noFill/>
            <a:prstDash val="solid"/>
            <a:miter lim="800000"/>
          </a:ln>
          <a:effectLst>
            <a:outerShdw blurRad="163264" dist="38100" dir="2700000" algn="tl" rotWithShape="0">
              <a:prstClr val="black">
                <a:alpha val="24055"/>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1">
              <a:ln>
                <a:noFill/>
              </a:ln>
              <a:solidFill>
                <a:srgbClr val="F3F5F7"/>
              </a:solidFill>
              <a:effectLst/>
              <a:uLnTx/>
              <a:uFillTx/>
              <a:latin typeface="Calibri" panose="020F0502020204030204"/>
              <a:ea typeface="+mn-ea"/>
              <a:cs typeface="+mn-cs"/>
            </a:endParaRPr>
          </a:p>
        </p:txBody>
      </p:sp>
      <p:grpSp>
        <p:nvGrpSpPr>
          <p:cNvPr id="51" name="Gruppo 50">
            <a:extLst>
              <a:ext uri="{FF2B5EF4-FFF2-40B4-BE49-F238E27FC236}">
                <a16:creationId xmlns:a16="http://schemas.microsoft.com/office/drawing/2014/main" id="{B19A7EF3-A952-1FE4-E077-B72421743CC6}"/>
              </a:ext>
            </a:extLst>
          </p:cNvPr>
          <p:cNvGrpSpPr/>
          <p:nvPr/>
        </p:nvGrpSpPr>
        <p:grpSpPr>
          <a:xfrm>
            <a:off x="6468164" y="2397101"/>
            <a:ext cx="5162093" cy="782536"/>
            <a:chOff x="6468164" y="2397101"/>
            <a:chExt cx="5162093" cy="782536"/>
          </a:xfrm>
        </p:grpSpPr>
        <p:sp>
          <p:nvSpPr>
            <p:cNvPr id="35" name="Rettangolo con angoli arrotondati 34">
              <a:extLst>
                <a:ext uri="{FF2B5EF4-FFF2-40B4-BE49-F238E27FC236}">
                  <a16:creationId xmlns:a16="http://schemas.microsoft.com/office/drawing/2014/main" id="{B221A6C6-374D-00CF-5E03-DAA54E6D20E2}"/>
                </a:ext>
              </a:extLst>
            </p:cNvPr>
            <p:cNvSpPr/>
            <p:nvPr/>
          </p:nvSpPr>
          <p:spPr>
            <a:xfrm>
              <a:off x="6468164" y="2411777"/>
              <a:ext cx="3501603" cy="753185"/>
            </a:xfrm>
            <a:prstGeom prst="roundRect">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solidFill>
                    <a:schemeClr val="tx2"/>
                  </a:solidFill>
                  <a:latin typeface="Calibri" panose="020F0502020204030204" pitchFamily="34" charset="0"/>
                  <a:ea typeface="Calibri" panose="020F0502020204030204" pitchFamily="34" charset="0"/>
                  <a:cs typeface="Calibri" panose="020F0502020204030204" pitchFamily="34" charset="0"/>
                </a:rPr>
                <a:t>Percentuale di filiali coinvolte nell'iniziativa, sul totale delle filiali della banca</a:t>
              </a:r>
            </a:p>
          </p:txBody>
        </p:sp>
        <p:sp>
          <p:nvSpPr>
            <p:cNvPr id="41" name="Rettangolo con angoli arrotondati 40">
              <a:extLst>
                <a:ext uri="{FF2B5EF4-FFF2-40B4-BE49-F238E27FC236}">
                  <a16:creationId xmlns:a16="http://schemas.microsoft.com/office/drawing/2014/main" id="{D10C7ED1-CE4C-3A5F-CC2A-8E3FC66871C7}"/>
                </a:ext>
              </a:extLst>
            </p:cNvPr>
            <p:cNvSpPr/>
            <p:nvPr/>
          </p:nvSpPr>
          <p:spPr>
            <a:xfrm>
              <a:off x="10196696" y="2397101"/>
              <a:ext cx="993775" cy="782536"/>
            </a:xfrm>
            <a:prstGeom prst="roundRect">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44" name="CasellaDiTesto 43">
              <a:extLst>
                <a:ext uri="{FF2B5EF4-FFF2-40B4-BE49-F238E27FC236}">
                  <a16:creationId xmlns:a16="http://schemas.microsoft.com/office/drawing/2014/main" id="{FB30AA43-7C45-1A7A-FE52-C3CA9DB54066}"/>
                </a:ext>
              </a:extLst>
            </p:cNvPr>
            <p:cNvSpPr txBox="1"/>
            <p:nvPr/>
          </p:nvSpPr>
          <p:spPr>
            <a:xfrm>
              <a:off x="11190471" y="2557537"/>
              <a:ext cx="439786" cy="461665"/>
            </a:xfrm>
            <a:prstGeom prst="rect">
              <a:avLst/>
            </a:prstGeom>
            <a:noFill/>
          </p:spPr>
          <p:txBody>
            <a:bodyPr wrap="square" rtlCol="0">
              <a:spAutoFit/>
            </a:bodyPr>
            <a:lstStyle/>
            <a:p>
              <a:pPr algn="ctr"/>
              <a:r>
                <a:rPr lang="it-IT" sz="2400" b="1" kern="0" dirty="0">
                  <a:solidFill>
                    <a:srgbClr val="5D6671"/>
                  </a:solidFill>
                  <a:latin typeface="Roboto"/>
                  <a:cs typeface="Poppins Medium" panose="00000600000000000000" pitchFamily="2" charset="0"/>
                </a:rPr>
                <a:t>%</a:t>
              </a:r>
            </a:p>
          </p:txBody>
        </p:sp>
      </p:grpSp>
      <p:grpSp>
        <p:nvGrpSpPr>
          <p:cNvPr id="50" name="Gruppo 49">
            <a:extLst>
              <a:ext uri="{FF2B5EF4-FFF2-40B4-BE49-F238E27FC236}">
                <a16:creationId xmlns:a16="http://schemas.microsoft.com/office/drawing/2014/main" id="{1B9C80D3-1752-54AD-5AEB-3A34F023E820}"/>
              </a:ext>
            </a:extLst>
          </p:cNvPr>
          <p:cNvGrpSpPr/>
          <p:nvPr/>
        </p:nvGrpSpPr>
        <p:grpSpPr>
          <a:xfrm>
            <a:off x="6468164" y="3609829"/>
            <a:ext cx="5162093" cy="782536"/>
            <a:chOff x="6468164" y="3543154"/>
            <a:chExt cx="5162093" cy="782536"/>
          </a:xfrm>
        </p:grpSpPr>
        <p:sp>
          <p:nvSpPr>
            <p:cNvPr id="39" name="Rettangolo con angoli arrotondati 38">
              <a:extLst>
                <a:ext uri="{FF2B5EF4-FFF2-40B4-BE49-F238E27FC236}">
                  <a16:creationId xmlns:a16="http://schemas.microsoft.com/office/drawing/2014/main" id="{781120D8-1018-3A1D-72A1-693E3F36E430}"/>
                </a:ext>
              </a:extLst>
            </p:cNvPr>
            <p:cNvSpPr/>
            <p:nvPr/>
          </p:nvSpPr>
          <p:spPr>
            <a:xfrm>
              <a:off x="6468164" y="3557830"/>
              <a:ext cx="3501603" cy="753185"/>
            </a:xfrm>
            <a:prstGeom prst="roundRect">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solidFill>
                    <a:schemeClr val="tx2"/>
                  </a:solidFill>
                  <a:latin typeface="Calibri" panose="020F0502020204030204" pitchFamily="34" charset="0"/>
                  <a:ea typeface="Calibri" panose="020F0502020204030204" pitchFamily="34" charset="0"/>
                  <a:cs typeface="Calibri" panose="020F0502020204030204" pitchFamily="34" charset="0"/>
                </a:rPr>
                <a:t>Percentuale di risorse interne coinvolte, sul totale delle risorse interne </a:t>
              </a:r>
            </a:p>
          </p:txBody>
        </p:sp>
        <p:sp>
          <p:nvSpPr>
            <p:cNvPr id="45" name="CasellaDiTesto 44">
              <a:extLst>
                <a:ext uri="{FF2B5EF4-FFF2-40B4-BE49-F238E27FC236}">
                  <a16:creationId xmlns:a16="http://schemas.microsoft.com/office/drawing/2014/main" id="{521C8806-EBDB-8DD7-B499-C9F2842EF3ED}"/>
                </a:ext>
              </a:extLst>
            </p:cNvPr>
            <p:cNvSpPr txBox="1"/>
            <p:nvPr/>
          </p:nvSpPr>
          <p:spPr>
            <a:xfrm>
              <a:off x="11190471" y="3703590"/>
              <a:ext cx="439786" cy="461665"/>
            </a:xfrm>
            <a:prstGeom prst="rect">
              <a:avLst/>
            </a:prstGeom>
            <a:noFill/>
          </p:spPr>
          <p:txBody>
            <a:bodyPr wrap="square" rtlCol="0">
              <a:spAutoFit/>
            </a:bodyPr>
            <a:lstStyle/>
            <a:p>
              <a:pPr algn="ctr"/>
              <a:r>
                <a:rPr lang="it-IT" sz="2400" b="1" kern="0" dirty="0">
                  <a:solidFill>
                    <a:srgbClr val="5D6671"/>
                  </a:solidFill>
                  <a:latin typeface="Roboto"/>
                  <a:cs typeface="Poppins Medium" panose="00000600000000000000" pitchFamily="2" charset="0"/>
                </a:rPr>
                <a:t>%</a:t>
              </a:r>
            </a:p>
          </p:txBody>
        </p:sp>
        <p:sp>
          <p:nvSpPr>
            <p:cNvPr id="47" name="Rettangolo con angoli arrotondati 46">
              <a:extLst>
                <a:ext uri="{FF2B5EF4-FFF2-40B4-BE49-F238E27FC236}">
                  <a16:creationId xmlns:a16="http://schemas.microsoft.com/office/drawing/2014/main" id="{182D26B6-9F97-3620-78C8-88F081F58CFB}"/>
                </a:ext>
              </a:extLst>
            </p:cNvPr>
            <p:cNvSpPr/>
            <p:nvPr/>
          </p:nvSpPr>
          <p:spPr>
            <a:xfrm>
              <a:off x="10196696" y="3543154"/>
              <a:ext cx="993775" cy="782536"/>
            </a:xfrm>
            <a:prstGeom prst="roundRect">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49" name="Gruppo 48">
            <a:extLst>
              <a:ext uri="{FF2B5EF4-FFF2-40B4-BE49-F238E27FC236}">
                <a16:creationId xmlns:a16="http://schemas.microsoft.com/office/drawing/2014/main" id="{8875A6BE-37B1-B576-9322-D0306079750F}"/>
              </a:ext>
            </a:extLst>
          </p:cNvPr>
          <p:cNvGrpSpPr/>
          <p:nvPr/>
        </p:nvGrpSpPr>
        <p:grpSpPr>
          <a:xfrm>
            <a:off x="6468164" y="4822557"/>
            <a:ext cx="5162093" cy="782536"/>
            <a:chOff x="6468164" y="4603482"/>
            <a:chExt cx="5162093" cy="782536"/>
          </a:xfrm>
        </p:grpSpPr>
        <p:sp>
          <p:nvSpPr>
            <p:cNvPr id="40" name="Rettangolo con angoli arrotondati 39">
              <a:extLst>
                <a:ext uri="{FF2B5EF4-FFF2-40B4-BE49-F238E27FC236}">
                  <a16:creationId xmlns:a16="http://schemas.microsoft.com/office/drawing/2014/main" id="{38E25146-2997-65E2-0B33-205CDE8AE0A3}"/>
                </a:ext>
              </a:extLst>
            </p:cNvPr>
            <p:cNvSpPr/>
            <p:nvPr/>
          </p:nvSpPr>
          <p:spPr>
            <a:xfrm>
              <a:off x="6468164" y="4618158"/>
              <a:ext cx="3501603" cy="753185"/>
            </a:xfrm>
            <a:prstGeom prst="roundRect">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solidFill>
                    <a:schemeClr val="tx2"/>
                  </a:solidFill>
                  <a:latin typeface="Calibri" panose="020F0502020204030204" pitchFamily="34" charset="0"/>
                  <a:ea typeface="Calibri" panose="020F0502020204030204" pitchFamily="34" charset="0"/>
                  <a:cs typeface="Calibri" panose="020F0502020204030204" pitchFamily="34" charset="0"/>
                </a:rPr>
                <a:t>    Percentuale di clienti verso cui è stata indirizzata l'iniziativa, sul totale dei clienti di riferimento</a:t>
              </a:r>
            </a:p>
          </p:txBody>
        </p:sp>
        <p:sp>
          <p:nvSpPr>
            <p:cNvPr id="46" name="CasellaDiTesto 45">
              <a:extLst>
                <a:ext uri="{FF2B5EF4-FFF2-40B4-BE49-F238E27FC236}">
                  <a16:creationId xmlns:a16="http://schemas.microsoft.com/office/drawing/2014/main" id="{FBD352AF-1F09-0AF3-52C2-3CF384BFA3FE}"/>
                </a:ext>
              </a:extLst>
            </p:cNvPr>
            <p:cNvSpPr txBox="1"/>
            <p:nvPr/>
          </p:nvSpPr>
          <p:spPr>
            <a:xfrm>
              <a:off x="11190471" y="4763918"/>
              <a:ext cx="439786" cy="461665"/>
            </a:xfrm>
            <a:prstGeom prst="rect">
              <a:avLst/>
            </a:prstGeom>
            <a:noFill/>
          </p:spPr>
          <p:txBody>
            <a:bodyPr wrap="square" rtlCol="0">
              <a:spAutoFit/>
            </a:bodyPr>
            <a:lstStyle/>
            <a:p>
              <a:pPr algn="ctr"/>
              <a:r>
                <a:rPr lang="it-IT" sz="2400" b="1" kern="0" dirty="0">
                  <a:solidFill>
                    <a:srgbClr val="5D6671"/>
                  </a:solidFill>
                  <a:latin typeface="Roboto"/>
                  <a:cs typeface="Poppins Medium" panose="00000600000000000000" pitchFamily="2" charset="0"/>
                </a:rPr>
                <a:t>%</a:t>
              </a:r>
            </a:p>
          </p:txBody>
        </p:sp>
        <p:sp>
          <p:nvSpPr>
            <p:cNvPr id="48" name="Rettangolo con angoli arrotondati 47">
              <a:extLst>
                <a:ext uri="{FF2B5EF4-FFF2-40B4-BE49-F238E27FC236}">
                  <a16:creationId xmlns:a16="http://schemas.microsoft.com/office/drawing/2014/main" id="{0BE90268-F034-5062-D17D-A8400283A7DC}"/>
                </a:ext>
              </a:extLst>
            </p:cNvPr>
            <p:cNvSpPr/>
            <p:nvPr/>
          </p:nvSpPr>
          <p:spPr>
            <a:xfrm>
              <a:off x="10196696" y="4603482"/>
              <a:ext cx="993775" cy="782536"/>
            </a:xfrm>
            <a:prstGeom prst="roundRect">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52" name="Rectangle: Rounded Corners 4">
            <a:extLst>
              <a:ext uri="{FF2B5EF4-FFF2-40B4-BE49-F238E27FC236}">
                <a16:creationId xmlns:a16="http://schemas.microsoft.com/office/drawing/2014/main" id="{14C52948-729D-50D7-EE8F-7CA1DCF83975}"/>
              </a:ext>
            </a:extLst>
          </p:cNvPr>
          <p:cNvSpPr/>
          <p:nvPr/>
        </p:nvSpPr>
        <p:spPr>
          <a:xfrm>
            <a:off x="120137" y="713258"/>
            <a:ext cx="5868000" cy="2946772"/>
          </a:xfrm>
          <a:prstGeom prst="roundRect">
            <a:avLst>
              <a:gd name="adj" fmla="val 10564"/>
            </a:avLst>
          </a:prstGeom>
          <a:solidFill>
            <a:srgbClr val="FFFFFF"/>
          </a:solidFill>
          <a:ln w="38100" cap="flat" cmpd="sng" algn="ctr">
            <a:solidFill>
              <a:schemeClr val="accent5">
                <a:lumMod val="20000"/>
                <a:lumOff val="80000"/>
              </a:schemeClr>
            </a:solidFill>
            <a:prstDash val="solid"/>
            <a:miter lim="800000"/>
          </a:ln>
          <a:effectLst>
            <a:outerShdw blurRad="185737" dist="38100" dir="2700000" algn="tl" rotWithShape="0">
              <a:prstClr val="black">
                <a:alpha val="33891"/>
              </a:prstClr>
            </a:outerShdw>
          </a:effectLst>
        </p:spPr>
        <p:txBody>
          <a:bodyPr wrap="square" rtlCol="0" anchor="t">
            <a:noAutofit/>
          </a:bodyPr>
          <a:lstStyle/>
          <a:p>
            <a:pPr algn="ctr" defTabSz="457200">
              <a:defRPr/>
            </a:pPr>
            <a:r>
              <a:rPr lang="en-US" sz="1200" b="1" kern="0" noProof="1">
                <a:solidFill>
                  <a:srgbClr val="5D6671"/>
                </a:solidFill>
                <a:latin typeface="Roboto"/>
                <a:cs typeface="Poppins Medium" panose="00000600000000000000" pitchFamily="2" charset="0"/>
              </a:rPr>
              <a:t>9. RISULTATI OTTENUTI</a:t>
            </a:r>
          </a:p>
          <a:p>
            <a:pPr algn="ctr" defTabSz="457200"/>
            <a:r>
              <a:rPr lang="en-US" sz="1050" kern="0" noProof="1">
                <a:solidFill>
                  <a:srgbClr val="5D6671"/>
                </a:solidFill>
                <a:latin typeface="Roboto"/>
                <a:cs typeface="Poppins Medium" panose="00000600000000000000" pitchFamily="2" charset="0"/>
              </a:rPr>
              <a:t>Indicare i principali risultati ottenuti, se possible con riferimento alle metriche (KPI) utilizzate e ai fattori economici correlati al progetto (</a:t>
            </a:r>
            <a:r>
              <a:rPr lang="it-IT" sz="1050" kern="0" noProof="1">
                <a:solidFill>
                  <a:srgbClr val="5D6671"/>
                </a:solidFill>
                <a:latin typeface="Roboto"/>
                <a:cs typeface="Poppins Medium" panose="00000600000000000000" pitchFamily="2" charset="0"/>
              </a:rPr>
              <a:t>risparmi conseguiti, aumento dei ricavi, ROI)</a:t>
            </a:r>
            <a:endParaRPr lang="it-IT" sz="1050" kern="0" dirty="0">
              <a:solidFill>
                <a:srgbClr val="5D6671"/>
              </a:solidFill>
              <a:latin typeface="Roboto"/>
              <a:cs typeface="Poppins Medium" panose="00000600000000000000" pitchFamily="2" charset="0"/>
            </a:endParaRPr>
          </a:p>
        </p:txBody>
      </p:sp>
      <p:sp>
        <p:nvSpPr>
          <p:cNvPr id="53" name="Rettangolo con angoli arrotondati 52">
            <a:extLst>
              <a:ext uri="{FF2B5EF4-FFF2-40B4-BE49-F238E27FC236}">
                <a16:creationId xmlns:a16="http://schemas.microsoft.com/office/drawing/2014/main" id="{A96DF3B7-0172-A436-5B29-B9CB9B2E0E8A}"/>
              </a:ext>
            </a:extLst>
          </p:cNvPr>
          <p:cNvSpPr/>
          <p:nvPr/>
        </p:nvSpPr>
        <p:spPr>
          <a:xfrm>
            <a:off x="181105" y="1394518"/>
            <a:ext cx="5732753" cy="2214626"/>
          </a:xfrm>
          <a:prstGeom prst="roundRect">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just"/>
            <a:endParaRPr lang="it-IT"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57" name="CasellaDiTesto 56">
            <a:extLst>
              <a:ext uri="{FF2B5EF4-FFF2-40B4-BE49-F238E27FC236}">
                <a16:creationId xmlns:a16="http://schemas.microsoft.com/office/drawing/2014/main" id="{160A6E5F-86BC-8E40-AB6D-C1A517A31A77}"/>
              </a:ext>
            </a:extLst>
          </p:cNvPr>
          <p:cNvSpPr txBox="1"/>
          <p:nvPr/>
        </p:nvSpPr>
        <p:spPr>
          <a:xfrm>
            <a:off x="4281839" y="746898"/>
            <a:ext cx="1757928"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i="1" u="none" strike="noStrike" kern="0" cap="none" spc="0" normalizeH="0" baseline="0" noProof="1">
                <a:ln>
                  <a:noFill/>
                </a:ln>
                <a:solidFill>
                  <a:srgbClr val="5D6671"/>
                </a:solidFill>
                <a:effectLst/>
                <a:uLnTx/>
                <a:uFillTx/>
                <a:latin typeface="Roboto"/>
                <a:ea typeface="+mn-ea"/>
                <a:cs typeface="Poppins Medium" panose="00000600000000000000" pitchFamily="2" charset="0"/>
              </a:rPr>
              <a:t>(massimo 800 caratteri)</a:t>
            </a:r>
          </a:p>
        </p:txBody>
      </p:sp>
      <p:grpSp>
        <p:nvGrpSpPr>
          <p:cNvPr id="58" name="Gruppo 57">
            <a:extLst>
              <a:ext uri="{FF2B5EF4-FFF2-40B4-BE49-F238E27FC236}">
                <a16:creationId xmlns:a16="http://schemas.microsoft.com/office/drawing/2014/main" id="{27D30779-85A6-F0CE-82A6-A9F3BB48AD6A}"/>
              </a:ext>
            </a:extLst>
          </p:cNvPr>
          <p:cNvGrpSpPr/>
          <p:nvPr/>
        </p:nvGrpSpPr>
        <p:grpSpPr>
          <a:xfrm>
            <a:off x="19050" y="744237"/>
            <a:ext cx="327273" cy="326373"/>
            <a:chOff x="11682512" y="629090"/>
            <a:chExt cx="327273" cy="326373"/>
          </a:xfrm>
        </p:grpSpPr>
        <p:sp>
          <p:nvSpPr>
            <p:cNvPr id="59" name="Rectangle: Rounded Corners 23">
              <a:extLst>
                <a:ext uri="{FF2B5EF4-FFF2-40B4-BE49-F238E27FC236}">
                  <a16:creationId xmlns:a16="http://schemas.microsoft.com/office/drawing/2014/main" id="{4069F33A-F48E-97F4-50A6-5F758415CAB8}"/>
                </a:ext>
              </a:extLst>
            </p:cNvPr>
            <p:cNvSpPr/>
            <p:nvPr/>
          </p:nvSpPr>
          <p:spPr>
            <a:xfrm>
              <a:off x="11682512" y="629090"/>
              <a:ext cx="327273" cy="326373"/>
            </a:xfrm>
            <a:prstGeom prst="roundRect">
              <a:avLst>
                <a:gd name="adj" fmla="val 10524"/>
              </a:avLst>
            </a:prstGeom>
            <a:solidFill>
              <a:schemeClr val="accent5">
                <a:lumMod val="20000"/>
                <a:lumOff val="80000"/>
              </a:schemeClr>
            </a:solidFill>
            <a:ln w="38100" cap="flat" cmpd="sng" algn="ctr">
              <a:noFill/>
              <a:prstDash val="solid"/>
              <a:miter lim="800000"/>
            </a:ln>
            <a:effectLst>
              <a:outerShdw blurRad="163264" dist="38100" dir="2700000" algn="tl" rotWithShape="0">
                <a:prstClr val="black">
                  <a:alpha val="24055"/>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1">
                <a:ln>
                  <a:noFill/>
                </a:ln>
                <a:solidFill>
                  <a:srgbClr val="F3F5F7"/>
                </a:solidFill>
                <a:effectLst/>
                <a:uLnTx/>
                <a:uFillTx/>
                <a:latin typeface="Calibri" panose="020F0502020204030204"/>
                <a:ea typeface="+mn-ea"/>
                <a:cs typeface="+mn-cs"/>
              </a:endParaRPr>
            </a:p>
          </p:txBody>
        </p:sp>
        <p:pic>
          <p:nvPicPr>
            <p:cNvPr id="60" name="Immagine 59">
              <a:extLst>
                <a:ext uri="{FF2B5EF4-FFF2-40B4-BE49-F238E27FC236}">
                  <a16:creationId xmlns:a16="http://schemas.microsoft.com/office/drawing/2014/main" id="{D4442C02-B69B-6DB8-280C-FFB1DC4ABE43}"/>
                </a:ext>
              </a:extLst>
            </p:cNvPr>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11714201" y="657871"/>
              <a:ext cx="263895" cy="268811"/>
            </a:xfrm>
            <a:prstGeom prst="rect">
              <a:avLst/>
            </a:prstGeom>
          </p:spPr>
        </p:pic>
      </p:grpSp>
      <p:sp>
        <p:nvSpPr>
          <p:cNvPr id="61" name="Rectangle: Rounded Corners 4">
            <a:extLst>
              <a:ext uri="{FF2B5EF4-FFF2-40B4-BE49-F238E27FC236}">
                <a16:creationId xmlns:a16="http://schemas.microsoft.com/office/drawing/2014/main" id="{B0F433BB-8EDD-877B-E01D-E0D3EC92C8A3}"/>
              </a:ext>
            </a:extLst>
          </p:cNvPr>
          <p:cNvSpPr/>
          <p:nvPr/>
        </p:nvSpPr>
        <p:spPr>
          <a:xfrm>
            <a:off x="188792" y="3760759"/>
            <a:ext cx="5868000" cy="2964586"/>
          </a:xfrm>
          <a:prstGeom prst="roundRect">
            <a:avLst>
              <a:gd name="adj" fmla="val 10564"/>
            </a:avLst>
          </a:prstGeom>
          <a:solidFill>
            <a:srgbClr val="FFFFFF"/>
          </a:solidFill>
          <a:ln w="38100" cap="flat" cmpd="sng" algn="ctr">
            <a:solidFill>
              <a:schemeClr val="accent2">
                <a:lumMod val="40000"/>
                <a:lumOff val="60000"/>
              </a:schemeClr>
            </a:solidFill>
            <a:prstDash val="solid"/>
            <a:miter lim="800000"/>
          </a:ln>
          <a:effectLst>
            <a:outerShdw blurRad="185737" dist="38100" dir="2700000" algn="tl" rotWithShape="0">
              <a:prstClr val="black">
                <a:alpha val="33891"/>
              </a:prstClr>
            </a:outerShdw>
          </a:effectLst>
        </p:spPr>
        <p:txBody>
          <a:bodyPr wrap="square" rtlCol="0" anchor="t">
            <a:noAutofit/>
          </a:bodyPr>
          <a:lstStyle/>
          <a:p>
            <a:pPr algn="ctr" defTabSz="457200">
              <a:defRPr/>
            </a:pPr>
            <a:r>
              <a:rPr lang="en-US" sz="1200" b="1" kern="0" noProof="1">
                <a:solidFill>
                  <a:srgbClr val="5D6671"/>
                </a:solidFill>
                <a:latin typeface="Roboto"/>
                <a:cs typeface="Poppins Medium" panose="00000600000000000000" pitchFamily="2" charset="0"/>
              </a:rPr>
              <a:t>11. IMPATTI SUL SETTORE BANCARIO</a:t>
            </a:r>
          </a:p>
          <a:p>
            <a:pPr algn="ctr" defTabSz="457200"/>
            <a:r>
              <a:rPr lang="it-IT" sz="1050" kern="0" noProof="1">
                <a:solidFill>
                  <a:srgbClr val="5D6671"/>
                </a:solidFill>
                <a:latin typeface="Roboto"/>
                <a:cs typeface="Poppins Medium" panose="00000600000000000000" pitchFamily="2" charset="0"/>
              </a:rPr>
              <a:t>Descrivere eventuali ricadute positive sul contesto socio-ambientale e per il settore bancario nel suo complesso</a:t>
            </a:r>
            <a:endParaRPr lang="it-IT" sz="1050" kern="0" dirty="0">
              <a:solidFill>
                <a:srgbClr val="5D6671"/>
              </a:solidFill>
              <a:latin typeface="Roboto"/>
              <a:cs typeface="Poppins Medium" panose="00000600000000000000" pitchFamily="2" charset="0"/>
            </a:endParaRPr>
          </a:p>
        </p:txBody>
      </p:sp>
      <p:sp>
        <p:nvSpPr>
          <p:cNvPr id="62" name="Rettangolo con angoli arrotondati 61">
            <a:extLst>
              <a:ext uri="{FF2B5EF4-FFF2-40B4-BE49-F238E27FC236}">
                <a16:creationId xmlns:a16="http://schemas.microsoft.com/office/drawing/2014/main" id="{A48433E6-3C7A-83EE-4124-5533C3B33FEE}"/>
              </a:ext>
            </a:extLst>
          </p:cNvPr>
          <p:cNvSpPr/>
          <p:nvPr/>
        </p:nvSpPr>
        <p:spPr>
          <a:xfrm>
            <a:off x="249760" y="4451544"/>
            <a:ext cx="5732753" cy="2214626"/>
          </a:xfrm>
          <a:prstGeom prst="roundRect">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just"/>
            <a:endParaRPr lang="it-IT"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63" name="CasellaDiTesto 62">
            <a:extLst>
              <a:ext uri="{FF2B5EF4-FFF2-40B4-BE49-F238E27FC236}">
                <a16:creationId xmlns:a16="http://schemas.microsoft.com/office/drawing/2014/main" id="{FD9CB7B3-CFA4-1DAA-36AE-CE8EFC4C205A}"/>
              </a:ext>
            </a:extLst>
          </p:cNvPr>
          <p:cNvSpPr txBox="1"/>
          <p:nvPr/>
        </p:nvSpPr>
        <p:spPr>
          <a:xfrm>
            <a:off x="4350494" y="3794399"/>
            <a:ext cx="1757928"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i="1" u="none" strike="noStrike" kern="0" cap="none" spc="0" normalizeH="0" baseline="0" noProof="1">
                <a:ln>
                  <a:noFill/>
                </a:ln>
                <a:solidFill>
                  <a:srgbClr val="5D6671"/>
                </a:solidFill>
                <a:effectLst/>
                <a:uLnTx/>
                <a:uFillTx/>
                <a:latin typeface="Roboto"/>
                <a:ea typeface="+mn-ea"/>
                <a:cs typeface="Poppins Medium" panose="00000600000000000000" pitchFamily="2" charset="0"/>
              </a:rPr>
              <a:t>(massimo 800 caratteri)</a:t>
            </a:r>
          </a:p>
        </p:txBody>
      </p:sp>
      <p:sp>
        <p:nvSpPr>
          <p:cNvPr id="65" name="Rectangle: Rounded Corners 23">
            <a:extLst>
              <a:ext uri="{FF2B5EF4-FFF2-40B4-BE49-F238E27FC236}">
                <a16:creationId xmlns:a16="http://schemas.microsoft.com/office/drawing/2014/main" id="{42A8ABC2-9622-AA9B-AABD-748EF9D3FC8D}"/>
              </a:ext>
            </a:extLst>
          </p:cNvPr>
          <p:cNvSpPr/>
          <p:nvPr/>
        </p:nvSpPr>
        <p:spPr>
          <a:xfrm>
            <a:off x="87705" y="3791738"/>
            <a:ext cx="327273" cy="326373"/>
          </a:xfrm>
          <a:prstGeom prst="roundRect">
            <a:avLst>
              <a:gd name="adj" fmla="val 10524"/>
            </a:avLst>
          </a:prstGeom>
          <a:solidFill>
            <a:srgbClr val="00B0F0"/>
          </a:solidFill>
          <a:ln w="38100" cap="flat" cmpd="sng" algn="ctr">
            <a:noFill/>
            <a:prstDash val="solid"/>
            <a:miter lim="800000"/>
          </a:ln>
          <a:effectLst>
            <a:outerShdw blurRad="163264" dist="38100" dir="2700000" algn="tl" rotWithShape="0">
              <a:prstClr val="black">
                <a:alpha val="24055"/>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1">
              <a:ln>
                <a:noFill/>
              </a:ln>
              <a:solidFill>
                <a:srgbClr val="F3F5F7"/>
              </a:solidFill>
              <a:effectLst/>
              <a:uLnTx/>
              <a:uFillTx/>
              <a:latin typeface="Calibri" panose="020F0502020204030204"/>
              <a:ea typeface="+mn-ea"/>
              <a:cs typeface="+mn-cs"/>
            </a:endParaRPr>
          </a:p>
        </p:txBody>
      </p:sp>
      <p:pic>
        <p:nvPicPr>
          <p:cNvPr id="4" name="Elemento grafico 3" descr="Increspatura con riempimento a tinta unita">
            <a:extLst>
              <a:ext uri="{FF2B5EF4-FFF2-40B4-BE49-F238E27FC236}">
                <a16:creationId xmlns:a16="http://schemas.microsoft.com/office/drawing/2014/main" id="{E1784A8F-E266-4A98-7FAC-F8FF5A4DF4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57" y="3810005"/>
            <a:ext cx="319309" cy="319309"/>
          </a:xfrm>
          <a:prstGeom prst="rect">
            <a:avLst/>
          </a:prstGeom>
        </p:spPr>
      </p:pic>
      <p:pic>
        <p:nvPicPr>
          <p:cNvPr id="6" name="Elemento grafico 5" descr="Bolle con riempimento a tinta unita">
            <a:extLst>
              <a:ext uri="{FF2B5EF4-FFF2-40B4-BE49-F238E27FC236}">
                <a16:creationId xmlns:a16="http://schemas.microsoft.com/office/drawing/2014/main" id="{A3EA2864-5ABA-47B4-47E0-FC6C4C8B64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754510" y="1041829"/>
            <a:ext cx="326374" cy="326374"/>
          </a:xfrm>
          <a:prstGeom prst="rect">
            <a:avLst/>
          </a:prstGeom>
        </p:spPr>
      </p:pic>
    </p:spTree>
    <p:extLst>
      <p:ext uri="{BB962C8B-B14F-4D97-AF65-F5344CB8AC3E}">
        <p14:creationId xmlns:p14="http://schemas.microsoft.com/office/powerpoint/2010/main" val="1812095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olo 3">
            <a:extLst>
              <a:ext uri="{FF2B5EF4-FFF2-40B4-BE49-F238E27FC236}">
                <a16:creationId xmlns:a16="http://schemas.microsoft.com/office/drawing/2014/main" id="{C92691B9-C5EF-D984-9022-D6D52536D4DB}"/>
              </a:ext>
            </a:extLst>
          </p:cNvPr>
          <p:cNvSpPr txBox="1">
            <a:spLocks/>
          </p:cNvSpPr>
          <p:nvPr/>
        </p:nvSpPr>
        <p:spPr>
          <a:xfrm>
            <a:off x="1882378" y="212482"/>
            <a:ext cx="8414658" cy="37347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427C"/>
              </a:buClr>
              <a:buSzPts val="2800"/>
              <a:buFont typeface="Roboto"/>
              <a:buNone/>
              <a:defRPr sz="6000" b="1" i="0" u="none" strike="noStrike" cap="none">
                <a:solidFill>
                  <a:srgbClr val="00427C"/>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2400" kern="0" dirty="0"/>
              <a:t>Criteri di valutazione del progetto</a:t>
            </a:r>
          </a:p>
        </p:txBody>
      </p:sp>
      <p:sp>
        <p:nvSpPr>
          <p:cNvPr id="37" name="Rettangolo 36">
            <a:extLst>
              <a:ext uri="{FF2B5EF4-FFF2-40B4-BE49-F238E27FC236}">
                <a16:creationId xmlns:a16="http://schemas.microsoft.com/office/drawing/2014/main" id="{175B9118-A3A3-C665-8917-E95730D4EECE}"/>
              </a:ext>
            </a:extLst>
          </p:cNvPr>
          <p:cNvSpPr/>
          <p:nvPr/>
        </p:nvSpPr>
        <p:spPr>
          <a:xfrm>
            <a:off x="239560" y="1269528"/>
            <a:ext cx="2455866" cy="442756"/>
          </a:xfrm>
          <a:prstGeom prst="rect">
            <a:avLst/>
          </a:prstGeom>
          <a:solidFill>
            <a:schemeClr val="bg1"/>
          </a:solidFill>
          <a:ln w="28575">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300" b="1" dirty="0">
                <a:solidFill>
                  <a:srgbClr val="002060"/>
                </a:solidFill>
                <a:latin typeface="Roboto" panose="02000000000000000000" pitchFamily="2" charset="0"/>
                <a:ea typeface="Roboto" panose="02000000000000000000" pitchFamily="2" charset="0"/>
                <a:cs typeface="Roboto" panose="02000000000000000000" pitchFamily="2" charset="0"/>
              </a:rPr>
              <a:t>DRIVER DI INNOVAZIONE</a:t>
            </a:r>
          </a:p>
        </p:txBody>
      </p:sp>
      <p:sp>
        <p:nvSpPr>
          <p:cNvPr id="38" name="Rettangolo 37">
            <a:extLst>
              <a:ext uri="{FF2B5EF4-FFF2-40B4-BE49-F238E27FC236}">
                <a16:creationId xmlns:a16="http://schemas.microsoft.com/office/drawing/2014/main" id="{7F3A288F-8B67-AC3C-06B9-4F17628A3F69}"/>
              </a:ext>
            </a:extLst>
          </p:cNvPr>
          <p:cNvSpPr/>
          <p:nvPr/>
        </p:nvSpPr>
        <p:spPr>
          <a:xfrm>
            <a:off x="2924027" y="1269528"/>
            <a:ext cx="5705476" cy="442756"/>
          </a:xfrm>
          <a:prstGeom prst="rect">
            <a:avLst/>
          </a:prstGeom>
          <a:solidFill>
            <a:schemeClr val="bg1"/>
          </a:solidFill>
          <a:ln w="28575">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300" b="1" dirty="0">
                <a:solidFill>
                  <a:srgbClr val="002060"/>
                </a:solidFill>
                <a:latin typeface="Roboto" panose="02000000000000000000" pitchFamily="2" charset="0"/>
                <a:ea typeface="Roboto" panose="02000000000000000000" pitchFamily="2" charset="0"/>
                <a:cs typeface="Roboto" panose="02000000000000000000" pitchFamily="2" charset="0"/>
              </a:rPr>
              <a:t>DEFINIZIONE</a:t>
            </a:r>
          </a:p>
        </p:txBody>
      </p:sp>
      <p:sp>
        <p:nvSpPr>
          <p:cNvPr id="39" name="Rettangolo 38">
            <a:extLst>
              <a:ext uri="{FF2B5EF4-FFF2-40B4-BE49-F238E27FC236}">
                <a16:creationId xmlns:a16="http://schemas.microsoft.com/office/drawing/2014/main" id="{598FDF87-CBAE-9D07-3586-5616419E67B9}"/>
              </a:ext>
            </a:extLst>
          </p:cNvPr>
          <p:cNvSpPr/>
          <p:nvPr/>
        </p:nvSpPr>
        <p:spPr>
          <a:xfrm>
            <a:off x="8743005" y="1269528"/>
            <a:ext cx="3196848" cy="442756"/>
          </a:xfrm>
          <a:prstGeom prst="rect">
            <a:avLst/>
          </a:prstGeom>
          <a:solidFill>
            <a:schemeClr val="bg1"/>
          </a:solidFill>
          <a:ln w="28575">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300" b="1" dirty="0">
                <a:solidFill>
                  <a:srgbClr val="002060"/>
                </a:solidFill>
                <a:latin typeface="Roboto" panose="02000000000000000000" pitchFamily="2" charset="0"/>
                <a:ea typeface="Roboto" panose="02000000000000000000" pitchFamily="2" charset="0"/>
                <a:cs typeface="Roboto" panose="02000000000000000000" pitchFamily="2" charset="0"/>
              </a:rPr>
              <a:t>RIFERIMENTI UTILI PER LA VALUTAZIONE</a:t>
            </a:r>
          </a:p>
        </p:txBody>
      </p:sp>
      <p:sp>
        <p:nvSpPr>
          <p:cNvPr id="54" name="Rettangolo 53">
            <a:extLst>
              <a:ext uri="{FF2B5EF4-FFF2-40B4-BE49-F238E27FC236}">
                <a16:creationId xmlns:a16="http://schemas.microsoft.com/office/drawing/2014/main" id="{476AC0E7-AC12-B322-DE2A-F3359481398F}"/>
              </a:ext>
            </a:extLst>
          </p:cNvPr>
          <p:cNvSpPr/>
          <p:nvPr/>
        </p:nvSpPr>
        <p:spPr>
          <a:xfrm>
            <a:off x="244325" y="1774584"/>
            <a:ext cx="11700292" cy="957952"/>
          </a:xfrm>
          <a:prstGeom prst="rect">
            <a:avLst/>
          </a:prstGeom>
          <a:solidFill>
            <a:schemeClr val="accent3">
              <a:lumMod val="20000"/>
              <a:lumOff val="80000"/>
            </a:schemeClr>
          </a:solidFill>
          <a:ln>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anchor="ctr">
            <a:spAutoFit/>
          </a:bodyPr>
          <a:lstStyle/>
          <a:p>
            <a:pPr algn="ctr" fontAlgn="ctr"/>
            <a:endParaRPr lang="it-IT" b="1">
              <a:solidFill>
                <a:schemeClr val="dk1"/>
              </a:solidFill>
              <a:latin typeface="Roboto" panose="02000000000000000000" pitchFamily="2" charset="0"/>
            </a:endParaRPr>
          </a:p>
        </p:txBody>
      </p:sp>
      <p:sp>
        <p:nvSpPr>
          <p:cNvPr id="52" name="CasellaDiTesto 51">
            <a:extLst>
              <a:ext uri="{FF2B5EF4-FFF2-40B4-BE49-F238E27FC236}">
                <a16:creationId xmlns:a16="http://schemas.microsoft.com/office/drawing/2014/main" id="{23599DBC-76AC-E3B2-72DA-63455B2381AF}"/>
              </a:ext>
            </a:extLst>
          </p:cNvPr>
          <p:cNvSpPr txBox="1"/>
          <p:nvPr/>
        </p:nvSpPr>
        <p:spPr>
          <a:xfrm>
            <a:off x="2930380" y="1799775"/>
            <a:ext cx="5699122" cy="900246"/>
          </a:xfrm>
          <a:prstGeom prst="rect">
            <a:avLst/>
          </a:prstGeom>
          <a:noFill/>
        </p:spPr>
        <p:txBody>
          <a:bodyPr wrap="square">
            <a:spAutoFit/>
          </a:bodyPr>
          <a:lstStyle/>
          <a:p>
            <a:pPr algn="just" fontAlgn="t"/>
            <a:r>
              <a:rPr lang="it-IT" sz="1050" b="0" i="0" u="none" strike="noStrike" dirty="0">
                <a:solidFill>
                  <a:schemeClr val="tx2"/>
                </a:solidFill>
                <a:effectLst/>
                <a:latin typeface="Roboto" panose="02000000000000000000" pitchFamily="2" charset="0"/>
              </a:rPr>
              <a:t>Per valutare la </a:t>
            </a:r>
            <a:r>
              <a:rPr lang="it-IT" sz="1050" b="1" i="0" u="none" strike="noStrike" dirty="0">
                <a:solidFill>
                  <a:schemeClr val="tx2"/>
                </a:solidFill>
                <a:effectLst/>
                <a:latin typeface="Roboto" panose="02000000000000000000" pitchFamily="2" charset="0"/>
              </a:rPr>
              <a:t>concretezza</a:t>
            </a:r>
            <a:r>
              <a:rPr lang="it-IT" sz="1050" b="0" i="0" u="none" strike="noStrike" dirty="0">
                <a:solidFill>
                  <a:schemeClr val="tx2"/>
                </a:solidFill>
                <a:effectLst/>
                <a:latin typeface="Roboto" panose="02000000000000000000" pitchFamily="2" charset="0"/>
              </a:rPr>
              <a:t> di un progetto si prende in considerazione quanto il progetto sia replicabile, di applicazione immediata e di facile comprensione da parte dell'utente target.</a:t>
            </a:r>
            <a:br>
              <a:rPr lang="it-IT" sz="1050" b="0" i="0" u="none" strike="noStrike" dirty="0">
                <a:solidFill>
                  <a:schemeClr val="tx2"/>
                </a:solidFill>
                <a:effectLst/>
                <a:latin typeface="Roboto" panose="02000000000000000000" pitchFamily="2" charset="0"/>
              </a:rPr>
            </a:br>
            <a:r>
              <a:rPr lang="it-IT" sz="1050" b="0" i="0" u="none" strike="noStrike" dirty="0">
                <a:solidFill>
                  <a:schemeClr val="tx2"/>
                </a:solidFill>
                <a:effectLst/>
                <a:latin typeface="Roboto" panose="02000000000000000000" pitchFamily="2" charset="0"/>
              </a:rPr>
              <a:t>Per valutare l'</a:t>
            </a:r>
            <a:r>
              <a:rPr lang="it-IT" sz="1050" b="1" i="0" u="none" strike="noStrike" dirty="0">
                <a:solidFill>
                  <a:schemeClr val="tx2"/>
                </a:solidFill>
                <a:effectLst/>
                <a:latin typeface="Roboto" panose="02000000000000000000" pitchFamily="2" charset="0"/>
              </a:rPr>
              <a:t>impatto</a:t>
            </a:r>
            <a:r>
              <a:rPr lang="it-IT" sz="1050" b="0" i="0" u="none" strike="noStrike" dirty="0">
                <a:solidFill>
                  <a:schemeClr val="tx2"/>
                </a:solidFill>
                <a:effectLst/>
                <a:latin typeface="Roboto" panose="02000000000000000000" pitchFamily="2" charset="0"/>
              </a:rPr>
              <a:t> di un progetto si prende in considerazione il livello di diffusione, in termini di aree di business coinvolte, tipologie di utenti target ed eventuali soggetti esterni che hanno tratto benefici dalla realizzazione dell'iniziativa.</a:t>
            </a:r>
          </a:p>
        </p:txBody>
      </p:sp>
      <p:sp>
        <p:nvSpPr>
          <p:cNvPr id="55" name="Rettangolo 54">
            <a:extLst>
              <a:ext uri="{FF2B5EF4-FFF2-40B4-BE49-F238E27FC236}">
                <a16:creationId xmlns:a16="http://schemas.microsoft.com/office/drawing/2014/main" id="{97B2E8E0-45B3-19E1-9BB4-7AE8ABAE8F29}"/>
              </a:ext>
            </a:extLst>
          </p:cNvPr>
          <p:cNvSpPr/>
          <p:nvPr/>
        </p:nvSpPr>
        <p:spPr>
          <a:xfrm>
            <a:off x="244325" y="2791945"/>
            <a:ext cx="11700292" cy="654294"/>
          </a:xfrm>
          <a:prstGeom prst="rect">
            <a:avLst/>
          </a:prstGeom>
          <a:solidFill>
            <a:schemeClr val="accent3">
              <a:lumMod val="20000"/>
              <a:lumOff val="80000"/>
            </a:schemeClr>
          </a:solidFill>
          <a:ln>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anchor="ctr">
            <a:spAutoFit/>
          </a:bodyPr>
          <a:lstStyle/>
          <a:p>
            <a:pPr algn="ctr" fontAlgn="ctr"/>
            <a:endParaRPr lang="it-IT" b="1">
              <a:solidFill>
                <a:schemeClr val="dk1"/>
              </a:solidFill>
              <a:latin typeface="Roboto" panose="02000000000000000000" pitchFamily="2" charset="0"/>
            </a:endParaRPr>
          </a:p>
        </p:txBody>
      </p:sp>
      <p:sp>
        <p:nvSpPr>
          <p:cNvPr id="56" name="Rettangolo 55">
            <a:extLst>
              <a:ext uri="{FF2B5EF4-FFF2-40B4-BE49-F238E27FC236}">
                <a16:creationId xmlns:a16="http://schemas.microsoft.com/office/drawing/2014/main" id="{E888109E-1EE1-B12B-A407-676D1FE5AF7E}"/>
              </a:ext>
            </a:extLst>
          </p:cNvPr>
          <p:cNvSpPr/>
          <p:nvPr/>
        </p:nvSpPr>
        <p:spPr>
          <a:xfrm>
            <a:off x="244325" y="3503936"/>
            <a:ext cx="11700292" cy="654294"/>
          </a:xfrm>
          <a:prstGeom prst="rect">
            <a:avLst/>
          </a:prstGeom>
          <a:solidFill>
            <a:schemeClr val="accent3">
              <a:lumMod val="20000"/>
              <a:lumOff val="80000"/>
            </a:schemeClr>
          </a:solidFill>
          <a:ln>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anchor="ctr">
            <a:spAutoFit/>
          </a:bodyPr>
          <a:lstStyle/>
          <a:p>
            <a:pPr algn="ctr" fontAlgn="ctr"/>
            <a:endParaRPr lang="it-IT" b="1">
              <a:solidFill>
                <a:schemeClr val="dk1"/>
              </a:solidFill>
              <a:latin typeface="Roboto" panose="02000000000000000000" pitchFamily="2" charset="0"/>
            </a:endParaRPr>
          </a:p>
        </p:txBody>
      </p:sp>
      <p:sp>
        <p:nvSpPr>
          <p:cNvPr id="57" name="Rettangolo 56">
            <a:extLst>
              <a:ext uri="{FF2B5EF4-FFF2-40B4-BE49-F238E27FC236}">
                <a16:creationId xmlns:a16="http://schemas.microsoft.com/office/drawing/2014/main" id="{F6A6DD5A-FFD6-9228-4089-E8C05FDA6F41}"/>
              </a:ext>
            </a:extLst>
          </p:cNvPr>
          <p:cNvSpPr/>
          <p:nvPr/>
        </p:nvSpPr>
        <p:spPr>
          <a:xfrm>
            <a:off x="239561" y="4221592"/>
            <a:ext cx="11700292" cy="791695"/>
          </a:xfrm>
          <a:prstGeom prst="rect">
            <a:avLst/>
          </a:prstGeom>
          <a:solidFill>
            <a:schemeClr val="accent3">
              <a:lumMod val="20000"/>
              <a:lumOff val="80000"/>
            </a:schemeClr>
          </a:solidFill>
          <a:ln>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anchor="ctr">
            <a:spAutoFit/>
          </a:bodyPr>
          <a:lstStyle/>
          <a:p>
            <a:pPr algn="ctr" fontAlgn="ctr"/>
            <a:endParaRPr lang="it-IT" b="1">
              <a:solidFill>
                <a:schemeClr val="dk1"/>
              </a:solidFill>
              <a:latin typeface="Roboto" panose="02000000000000000000" pitchFamily="2" charset="0"/>
            </a:endParaRPr>
          </a:p>
        </p:txBody>
      </p:sp>
      <p:sp>
        <p:nvSpPr>
          <p:cNvPr id="58" name="Rettangolo 57">
            <a:extLst>
              <a:ext uri="{FF2B5EF4-FFF2-40B4-BE49-F238E27FC236}">
                <a16:creationId xmlns:a16="http://schemas.microsoft.com/office/drawing/2014/main" id="{C5A9D132-6C2A-72AB-151D-848B0A6982A0}"/>
              </a:ext>
            </a:extLst>
          </p:cNvPr>
          <p:cNvSpPr/>
          <p:nvPr/>
        </p:nvSpPr>
        <p:spPr>
          <a:xfrm>
            <a:off x="239561" y="5079178"/>
            <a:ext cx="11700292" cy="654294"/>
          </a:xfrm>
          <a:prstGeom prst="rect">
            <a:avLst/>
          </a:prstGeom>
          <a:solidFill>
            <a:schemeClr val="accent3">
              <a:lumMod val="20000"/>
              <a:lumOff val="80000"/>
            </a:schemeClr>
          </a:solidFill>
          <a:ln>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anchor="ctr">
            <a:spAutoFit/>
          </a:bodyPr>
          <a:lstStyle/>
          <a:p>
            <a:pPr algn="ctr" fontAlgn="ctr"/>
            <a:endParaRPr lang="it-IT" b="1">
              <a:solidFill>
                <a:schemeClr val="dk1"/>
              </a:solidFill>
              <a:latin typeface="Roboto" panose="02000000000000000000" pitchFamily="2" charset="0"/>
            </a:endParaRPr>
          </a:p>
        </p:txBody>
      </p:sp>
      <p:sp>
        <p:nvSpPr>
          <p:cNvPr id="41" name="CasellaDiTesto 40">
            <a:extLst>
              <a:ext uri="{FF2B5EF4-FFF2-40B4-BE49-F238E27FC236}">
                <a16:creationId xmlns:a16="http://schemas.microsoft.com/office/drawing/2014/main" id="{030C7BF5-A743-3839-CC7E-D3A5A57B4968}"/>
              </a:ext>
            </a:extLst>
          </p:cNvPr>
          <p:cNvSpPr txBox="1"/>
          <p:nvPr/>
        </p:nvSpPr>
        <p:spPr>
          <a:xfrm>
            <a:off x="266455" y="1988288"/>
            <a:ext cx="2459975" cy="523220"/>
          </a:xfrm>
          <a:prstGeom prst="rect">
            <a:avLst/>
          </a:prstGeom>
          <a:solidFill>
            <a:schemeClr val="accent3">
              <a:lumMod val="20000"/>
              <a:lumOff val="80000"/>
            </a:schemeClr>
          </a:solidFill>
          <a:ln>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anchor="ctr">
            <a:spAutoFit/>
          </a:bodyPr>
          <a:lstStyle/>
          <a:p>
            <a:pPr algn="ctr" fontAlgn="ctr"/>
            <a:r>
              <a:rPr lang="it-IT" sz="1400" b="1" i="0" u="none" strike="noStrike" dirty="0">
                <a:solidFill>
                  <a:srgbClr val="002060"/>
                </a:solidFill>
                <a:effectLst/>
                <a:latin typeface="Roboto" panose="02000000000000000000" pitchFamily="2" charset="0"/>
              </a:rPr>
              <a:t>CONCRETEZZA E </a:t>
            </a:r>
          </a:p>
          <a:p>
            <a:pPr algn="ctr" fontAlgn="ctr"/>
            <a:r>
              <a:rPr lang="it-IT" sz="1400" b="1" i="0" u="none" strike="noStrike" dirty="0">
                <a:solidFill>
                  <a:srgbClr val="002060"/>
                </a:solidFill>
                <a:effectLst/>
                <a:latin typeface="Roboto" panose="02000000000000000000" pitchFamily="2" charset="0"/>
              </a:rPr>
              <a:t>IMPATTO</a:t>
            </a:r>
          </a:p>
        </p:txBody>
      </p:sp>
      <p:sp>
        <p:nvSpPr>
          <p:cNvPr id="43" name="CasellaDiTesto 42">
            <a:extLst>
              <a:ext uri="{FF2B5EF4-FFF2-40B4-BE49-F238E27FC236}">
                <a16:creationId xmlns:a16="http://schemas.microsoft.com/office/drawing/2014/main" id="{035691FD-2A94-3FC4-2BD1-250F1CCA91F2}"/>
              </a:ext>
            </a:extLst>
          </p:cNvPr>
          <p:cNvSpPr txBox="1"/>
          <p:nvPr/>
        </p:nvSpPr>
        <p:spPr>
          <a:xfrm>
            <a:off x="266455" y="2951842"/>
            <a:ext cx="2455865" cy="307777"/>
          </a:xfrm>
          <a:prstGeom prst="rect">
            <a:avLst/>
          </a:prstGeom>
          <a:solidFill>
            <a:schemeClr val="accent3">
              <a:lumMod val="20000"/>
              <a:lumOff val="80000"/>
            </a:schemeClr>
          </a:solidFill>
          <a:ln>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anchor="ctr">
            <a:spAutoFit/>
          </a:bodyPr>
          <a:lstStyle/>
          <a:p>
            <a:pPr algn="ctr"/>
            <a:r>
              <a:rPr lang="it-IT" sz="1400" b="1" i="0" u="none" strike="noStrike" dirty="0">
                <a:solidFill>
                  <a:srgbClr val="002060"/>
                </a:solidFill>
                <a:effectLst/>
                <a:latin typeface="Roboto" panose="02000000000000000000" pitchFamily="2" charset="0"/>
              </a:rPr>
              <a:t>ORIGINALITÀ</a:t>
            </a:r>
            <a:endParaRPr lang="it-IT" sz="1400" dirty="0">
              <a:solidFill>
                <a:srgbClr val="002060"/>
              </a:solidFill>
            </a:endParaRPr>
          </a:p>
        </p:txBody>
      </p:sp>
      <p:sp>
        <p:nvSpPr>
          <p:cNvPr id="60" name="CasellaDiTesto 59">
            <a:extLst>
              <a:ext uri="{FF2B5EF4-FFF2-40B4-BE49-F238E27FC236}">
                <a16:creationId xmlns:a16="http://schemas.microsoft.com/office/drawing/2014/main" id="{CBDD1CD9-0909-B53E-A1F0-4BCC54E9981F}"/>
              </a:ext>
            </a:extLst>
          </p:cNvPr>
          <p:cNvSpPr txBox="1"/>
          <p:nvPr/>
        </p:nvSpPr>
        <p:spPr>
          <a:xfrm>
            <a:off x="2930380" y="2851327"/>
            <a:ext cx="5699122" cy="577081"/>
          </a:xfrm>
          <a:prstGeom prst="rect">
            <a:avLst/>
          </a:prstGeom>
          <a:noFill/>
        </p:spPr>
        <p:txBody>
          <a:bodyPr wrap="square">
            <a:spAutoFit/>
          </a:bodyPr>
          <a:lstStyle>
            <a:defPPr>
              <a:defRPr lang="it-IT"/>
            </a:defPPr>
            <a:lvl1pPr fontAlgn="t">
              <a:defRPr sz="1050" b="0" i="0" u="none" strike="noStrike">
                <a:solidFill>
                  <a:schemeClr val="tx2"/>
                </a:solidFill>
                <a:effectLst/>
                <a:latin typeface="Roboto" panose="02000000000000000000" pitchFamily="2" charset="0"/>
              </a:defRPr>
            </a:lvl1pPr>
          </a:lstStyle>
          <a:p>
            <a:pPr algn="just"/>
            <a:r>
              <a:rPr lang="it-IT" dirty="0"/>
              <a:t>Per valutare </a:t>
            </a:r>
            <a:r>
              <a:rPr lang="it-IT" b="1" dirty="0"/>
              <a:t>l'originalità</a:t>
            </a:r>
            <a:r>
              <a:rPr lang="it-IT" dirty="0"/>
              <a:t> di un progetto si prendono in considerazione le caratteristiche distintive, derivanti dalla novità dell'idea proposta e/o dal "primato" nella realizzazione della soluzione.</a:t>
            </a:r>
          </a:p>
        </p:txBody>
      </p:sp>
      <p:sp>
        <p:nvSpPr>
          <p:cNvPr id="45" name="CasellaDiTesto 44">
            <a:extLst>
              <a:ext uri="{FF2B5EF4-FFF2-40B4-BE49-F238E27FC236}">
                <a16:creationId xmlns:a16="http://schemas.microsoft.com/office/drawing/2014/main" id="{6DDB0856-1F16-698E-FBC7-0DE993BEE2CE}"/>
              </a:ext>
            </a:extLst>
          </p:cNvPr>
          <p:cNvSpPr txBox="1"/>
          <p:nvPr/>
        </p:nvSpPr>
        <p:spPr>
          <a:xfrm>
            <a:off x="266455" y="3586551"/>
            <a:ext cx="2455866" cy="523220"/>
          </a:xfrm>
          <a:prstGeom prst="rect">
            <a:avLst/>
          </a:prstGeom>
          <a:solidFill>
            <a:schemeClr val="accent3">
              <a:lumMod val="20000"/>
              <a:lumOff val="80000"/>
            </a:schemeClr>
          </a:solidFill>
          <a:ln>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anchor="ctr">
            <a:spAutoFit/>
          </a:bodyPr>
          <a:lstStyle/>
          <a:p>
            <a:pPr algn="ctr" fontAlgn="ctr"/>
            <a:r>
              <a:rPr lang="it-IT" sz="1400" b="1" i="0" u="none" strike="noStrike" dirty="0">
                <a:solidFill>
                  <a:srgbClr val="002060"/>
                </a:solidFill>
                <a:effectLst/>
                <a:latin typeface="Roboto" panose="02000000000000000000" pitchFamily="2" charset="0"/>
              </a:rPr>
              <a:t>VALORE </a:t>
            </a:r>
          </a:p>
          <a:p>
            <a:pPr algn="ctr" fontAlgn="ctr"/>
            <a:r>
              <a:rPr lang="it-IT" sz="1400" b="1" i="0" u="none" strike="noStrike" dirty="0">
                <a:solidFill>
                  <a:srgbClr val="002060"/>
                </a:solidFill>
                <a:effectLst/>
                <a:latin typeface="Roboto" panose="02000000000000000000" pitchFamily="2" charset="0"/>
              </a:rPr>
              <a:t>PERCEPITO</a:t>
            </a:r>
          </a:p>
        </p:txBody>
      </p:sp>
      <p:sp>
        <p:nvSpPr>
          <p:cNvPr id="62" name="CasellaDiTesto 61">
            <a:extLst>
              <a:ext uri="{FF2B5EF4-FFF2-40B4-BE49-F238E27FC236}">
                <a16:creationId xmlns:a16="http://schemas.microsoft.com/office/drawing/2014/main" id="{92AC7E0F-3F85-2C33-3851-C6DE7552B422}"/>
              </a:ext>
            </a:extLst>
          </p:cNvPr>
          <p:cNvSpPr txBox="1"/>
          <p:nvPr/>
        </p:nvSpPr>
        <p:spPr>
          <a:xfrm>
            <a:off x="2930380" y="3559621"/>
            <a:ext cx="5699122" cy="577081"/>
          </a:xfrm>
          <a:prstGeom prst="rect">
            <a:avLst/>
          </a:prstGeom>
          <a:noFill/>
        </p:spPr>
        <p:txBody>
          <a:bodyPr wrap="square">
            <a:spAutoFit/>
          </a:bodyPr>
          <a:lstStyle>
            <a:defPPr>
              <a:defRPr lang="it-IT"/>
            </a:defPPr>
            <a:lvl1pPr fontAlgn="t">
              <a:defRPr sz="1050" b="0" i="0" u="none" strike="noStrike">
                <a:solidFill>
                  <a:schemeClr val="tx2"/>
                </a:solidFill>
                <a:effectLst/>
                <a:latin typeface="Roboto" panose="02000000000000000000" pitchFamily="2" charset="0"/>
              </a:defRPr>
            </a:lvl1pPr>
          </a:lstStyle>
          <a:p>
            <a:pPr algn="just"/>
            <a:r>
              <a:rPr lang="it-IT" dirty="0"/>
              <a:t>Per valutare il </a:t>
            </a:r>
            <a:r>
              <a:rPr lang="it-IT" b="1" dirty="0"/>
              <a:t>valore percepito </a:t>
            </a:r>
            <a:r>
              <a:rPr lang="it-IT" dirty="0"/>
              <a:t>di un progetto si prendono in considerazione i benefici complessivi da esso apportati, eventualmente misurati dalla banca e/o dall'utente target, in termini di utilità e qualità.  </a:t>
            </a:r>
          </a:p>
        </p:txBody>
      </p:sp>
      <p:sp>
        <p:nvSpPr>
          <p:cNvPr id="46" name="CasellaDiTesto 45">
            <a:extLst>
              <a:ext uri="{FF2B5EF4-FFF2-40B4-BE49-F238E27FC236}">
                <a16:creationId xmlns:a16="http://schemas.microsoft.com/office/drawing/2014/main" id="{7CA1DCCD-5AC3-1EF0-3CF3-7A9330320FE4}"/>
              </a:ext>
            </a:extLst>
          </p:cNvPr>
          <p:cNvSpPr txBox="1"/>
          <p:nvPr/>
        </p:nvSpPr>
        <p:spPr>
          <a:xfrm>
            <a:off x="266455" y="4363895"/>
            <a:ext cx="2455866" cy="523220"/>
          </a:xfrm>
          <a:prstGeom prst="rect">
            <a:avLst/>
          </a:prstGeom>
          <a:solidFill>
            <a:schemeClr val="accent3">
              <a:lumMod val="20000"/>
              <a:lumOff val="80000"/>
            </a:schemeClr>
          </a:solidFill>
          <a:ln>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anchor="ctr">
            <a:spAutoFit/>
          </a:bodyPr>
          <a:lstStyle/>
          <a:p>
            <a:pPr algn="ctr" fontAlgn="ctr"/>
            <a:r>
              <a:rPr lang="it-IT" sz="1400" b="1" i="0" u="none" strike="noStrike" dirty="0">
                <a:solidFill>
                  <a:srgbClr val="002060"/>
                </a:solidFill>
                <a:effectLst/>
                <a:latin typeface="Roboto" panose="02000000000000000000" pitchFamily="2" charset="0"/>
              </a:rPr>
              <a:t>METODOLOGIE </a:t>
            </a:r>
          </a:p>
          <a:p>
            <a:pPr algn="ctr" fontAlgn="ctr"/>
            <a:r>
              <a:rPr lang="it-IT" sz="1400" b="1" i="0" u="none" strike="noStrike" dirty="0">
                <a:solidFill>
                  <a:srgbClr val="002060"/>
                </a:solidFill>
                <a:effectLst/>
                <a:latin typeface="Roboto" panose="02000000000000000000" pitchFamily="2" charset="0"/>
              </a:rPr>
              <a:t>IMPLEMENTATE </a:t>
            </a:r>
          </a:p>
        </p:txBody>
      </p:sp>
      <p:sp>
        <p:nvSpPr>
          <p:cNvPr id="64" name="CasellaDiTesto 63">
            <a:extLst>
              <a:ext uri="{FF2B5EF4-FFF2-40B4-BE49-F238E27FC236}">
                <a16:creationId xmlns:a16="http://schemas.microsoft.com/office/drawing/2014/main" id="{6DBDC957-32E8-71BD-A932-465411805828}"/>
              </a:ext>
            </a:extLst>
          </p:cNvPr>
          <p:cNvSpPr txBox="1"/>
          <p:nvPr/>
        </p:nvSpPr>
        <p:spPr>
          <a:xfrm>
            <a:off x="2930380" y="4251240"/>
            <a:ext cx="5699122" cy="577081"/>
          </a:xfrm>
          <a:prstGeom prst="rect">
            <a:avLst/>
          </a:prstGeom>
          <a:noFill/>
        </p:spPr>
        <p:txBody>
          <a:bodyPr wrap="square">
            <a:spAutoFit/>
          </a:bodyPr>
          <a:lstStyle>
            <a:defPPr>
              <a:defRPr lang="it-IT"/>
            </a:defPPr>
            <a:lvl1pPr fontAlgn="t">
              <a:defRPr sz="1050" b="0" i="0" u="none" strike="noStrike">
                <a:solidFill>
                  <a:schemeClr val="tx2"/>
                </a:solidFill>
                <a:effectLst/>
                <a:latin typeface="Roboto" panose="02000000000000000000" pitchFamily="2" charset="0"/>
              </a:defRPr>
            </a:lvl1pPr>
          </a:lstStyle>
          <a:p>
            <a:pPr algn="just"/>
            <a:r>
              <a:rPr lang="it-IT" dirty="0"/>
              <a:t>Per valutare </a:t>
            </a:r>
            <a:r>
              <a:rPr lang="it-IT" b="1" dirty="0"/>
              <a:t>l'innovatività delle metodologie implementate</a:t>
            </a:r>
            <a:r>
              <a:rPr lang="it-IT" dirty="0"/>
              <a:t>, si prende in considerazione l'approccio seguito per la realizzazione dell'iniziativa, in termini di: </a:t>
            </a:r>
            <a:r>
              <a:rPr lang="it-IT" dirty="0" err="1"/>
              <a:t>interfunzionalità</a:t>
            </a:r>
            <a:r>
              <a:rPr lang="it-IT" dirty="0"/>
              <a:t> gestionale, risorse coinvolte, impianto strumentale adottato, tempi di realizzazione.</a:t>
            </a:r>
          </a:p>
        </p:txBody>
      </p:sp>
      <p:sp>
        <p:nvSpPr>
          <p:cNvPr id="66" name="CasellaDiTesto 65">
            <a:extLst>
              <a:ext uri="{FF2B5EF4-FFF2-40B4-BE49-F238E27FC236}">
                <a16:creationId xmlns:a16="http://schemas.microsoft.com/office/drawing/2014/main" id="{422930DE-80B0-EEC5-850A-11002746396F}"/>
              </a:ext>
            </a:extLst>
          </p:cNvPr>
          <p:cNvSpPr txBox="1"/>
          <p:nvPr/>
        </p:nvSpPr>
        <p:spPr>
          <a:xfrm>
            <a:off x="2930380" y="5128136"/>
            <a:ext cx="5699122" cy="415498"/>
          </a:xfrm>
          <a:prstGeom prst="rect">
            <a:avLst/>
          </a:prstGeom>
          <a:noFill/>
        </p:spPr>
        <p:txBody>
          <a:bodyPr wrap="square">
            <a:spAutoFit/>
          </a:bodyPr>
          <a:lstStyle>
            <a:defPPr>
              <a:defRPr lang="it-IT"/>
            </a:defPPr>
            <a:lvl1pPr algn="just" fontAlgn="t">
              <a:defRPr sz="1050" b="0" i="0" u="none" strike="noStrike">
                <a:solidFill>
                  <a:schemeClr val="tx2"/>
                </a:solidFill>
                <a:effectLst/>
                <a:latin typeface="Roboto" panose="02000000000000000000" pitchFamily="2" charset="0"/>
              </a:defRPr>
            </a:lvl1pPr>
          </a:lstStyle>
          <a:p>
            <a:r>
              <a:rPr lang="it-IT" dirty="0"/>
              <a:t>Per valutare il </a:t>
            </a:r>
            <a:r>
              <a:rPr lang="it-IT" b="1" dirty="0"/>
              <a:t>ritorno economico </a:t>
            </a:r>
            <a:r>
              <a:rPr lang="it-IT" dirty="0"/>
              <a:t>dei progetti, si prendono in considerazione i parametri economici dell'iniziativa, in termini di: valori assoluti, ROI, impatti sui costi e sui ricavi.</a:t>
            </a:r>
          </a:p>
        </p:txBody>
      </p:sp>
      <p:sp>
        <p:nvSpPr>
          <p:cNvPr id="48" name="CasellaDiTesto 47">
            <a:extLst>
              <a:ext uri="{FF2B5EF4-FFF2-40B4-BE49-F238E27FC236}">
                <a16:creationId xmlns:a16="http://schemas.microsoft.com/office/drawing/2014/main" id="{B0E4327B-38F9-F0EC-A42B-D100D7C3C07D}"/>
              </a:ext>
            </a:extLst>
          </p:cNvPr>
          <p:cNvSpPr txBox="1"/>
          <p:nvPr/>
        </p:nvSpPr>
        <p:spPr>
          <a:xfrm>
            <a:off x="266455" y="5155066"/>
            <a:ext cx="2455866" cy="523220"/>
          </a:xfrm>
          <a:prstGeom prst="rect">
            <a:avLst/>
          </a:prstGeom>
          <a:solidFill>
            <a:schemeClr val="accent3">
              <a:lumMod val="20000"/>
              <a:lumOff val="80000"/>
            </a:schemeClr>
          </a:solidFill>
          <a:ln>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anchor="ctr">
            <a:spAutoFit/>
          </a:bodyPr>
          <a:lstStyle/>
          <a:p>
            <a:pPr algn="ctr" fontAlgn="ctr"/>
            <a:r>
              <a:rPr lang="it-IT" sz="1400" b="1" i="0" u="none" strike="noStrike" dirty="0">
                <a:solidFill>
                  <a:srgbClr val="002060"/>
                </a:solidFill>
                <a:effectLst/>
                <a:latin typeface="Roboto" panose="02000000000000000000" pitchFamily="2" charset="0"/>
              </a:rPr>
              <a:t>RITORNO </a:t>
            </a:r>
          </a:p>
          <a:p>
            <a:pPr algn="ctr" fontAlgn="ctr"/>
            <a:r>
              <a:rPr lang="it-IT" sz="1400" b="1" i="0" u="none" strike="noStrike" dirty="0">
                <a:solidFill>
                  <a:srgbClr val="002060"/>
                </a:solidFill>
                <a:effectLst/>
                <a:latin typeface="Roboto" panose="02000000000000000000" pitchFamily="2" charset="0"/>
              </a:rPr>
              <a:t>ECONOMICO</a:t>
            </a:r>
          </a:p>
        </p:txBody>
      </p:sp>
      <p:sp>
        <p:nvSpPr>
          <p:cNvPr id="72" name="CasellaDiTesto 71">
            <a:extLst>
              <a:ext uri="{FF2B5EF4-FFF2-40B4-BE49-F238E27FC236}">
                <a16:creationId xmlns:a16="http://schemas.microsoft.com/office/drawing/2014/main" id="{1FA9AED5-BE9B-A608-8EAB-E16874D79EE8}"/>
              </a:ext>
            </a:extLst>
          </p:cNvPr>
          <p:cNvSpPr txBox="1"/>
          <p:nvPr/>
        </p:nvSpPr>
        <p:spPr>
          <a:xfrm>
            <a:off x="8743461" y="1961358"/>
            <a:ext cx="3186450" cy="577081"/>
          </a:xfrm>
          <a:prstGeom prst="rect">
            <a:avLst/>
          </a:prstGeom>
          <a:noFill/>
        </p:spPr>
        <p:txBody>
          <a:bodyPr wrap="square">
            <a:spAutoFit/>
          </a:bodyPr>
          <a:lstStyle>
            <a:defPPr>
              <a:defRPr lang="it-IT"/>
            </a:defPPr>
            <a:lvl1pPr algn="just" fontAlgn="t">
              <a:defRPr sz="1050" b="0" i="0" u="none" strike="noStrike">
                <a:solidFill>
                  <a:schemeClr val="tx2"/>
                </a:solidFill>
                <a:effectLst/>
                <a:latin typeface="Roboto" panose="02000000000000000000" pitchFamily="2" charset="0"/>
              </a:defRPr>
            </a:lvl1pPr>
          </a:lstStyle>
          <a:p>
            <a:r>
              <a:rPr lang="it-IT" dirty="0"/>
              <a:t>Per la valutazione del progetto in termini di </a:t>
            </a:r>
            <a:r>
              <a:rPr lang="it-IT" b="1" u="sng" dirty="0"/>
              <a:t>concretezza e impatto</a:t>
            </a:r>
            <a:r>
              <a:rPr lang="it-IT" dirty="0"/>
              <a:t>, si faccia riferimento ai box n</a:t>
            </a:r>
            <a:r>
              <a:rPr lang="it-IT" b="1" dirty="0"/>
              <a:t>. 2, 4, 8, 9, 10 e 11 </a:t>
            </a:r>
            <a:r>
              <a:rPr lang="it-IT" dirty="0"/>
              <a:t>della scheda di progetto.</a:t>
            </a:r>
          </a:p>
        </p:txBody>
      </p:sp>
      <p:sp>
        <p:nvSpPr>
          <p:cNvPr id="76" name="CasellaDiTesto 75">
            <a:extLst>
              <a:ext uri="{FF2B5EF4-FFF2-40B4-BE49-F238E27FC236}">
                <a16:creationId xmlns:a16="http://schemas.microsoft.com/office/drawing/2014/main" id="{3CF2484E-A7C6-3682-18D8-94A318825A8F}"/>
              </a:ext>
            </a:extLst>
          </p:cNvPr>
          <p:cNvSpPr txBox="1"/>
          <p:nvPr/>
        </p:nvSpPr>
        <p:spPr>
          <a:xfrm>
            <a:off x="8743004" y="2817190"/>
            <a:ext cx="3196851" cy="577081"/>
          </a:xfrm>
          <a:prstGeom prst="rect">
            <a:avLst/>
          </a:prstGeom>
          <a:noFill/>
        </p:spPr>
        <p:txBody>
          <a:bodyPr wrap="square">
            <a:spAutoFit/>
          </a:bodyPr>
          <a:lstStyle>
            <a:defPPr>
              <a:defRPr lang="it-IT"/>
            </a:defPPr>
            <a:lvl1pPr algn="just" fontAlgn="t">
              <a:defRPr sz="1050" b="0" i="0" u="none" strike="noStrike">
                <a:solidFill>
                  <a:schemeClr val="tx2"/>
                </a:solidFill>
                <a:effectLst/>
                <a:latin typeface="Roboto" panose="02000000000000000000" pitchFamily="2" charset="0"/>
              </a:defRPr>
            </a:lvl1pPr>
          </a:lstStyle>
          <a:p>
            <a:r>
              <a:rPr lang="it-IT" dirty="0"/>
              <a:t>Per la valutazione del progetto in termini di </a:t>
            </a:r>
            <a:r>
              <a:rPr lang="it-IT" b="1" u="sng" dirty="0"/>
              <a:t>originalità</a:t>
            </a:r>
            <a:r>
              <a:rPr lang="it-IT" dirty="0"/>
              <a:t>, si faccia riferimento al box n. </a:t>
            </a:r>
            <a:r>
              <a:rPr lang="it-IT" b="1" dirty="0"/>
              <a:t>3, 6 e 7 </a:t>
            </a:r>
            <a:r>
              <a:rPr lang="it-IT" dirty="0"/>
              <a:t>della scheda di progetto.</a:t>
            </a:r>
          </a:p>
        </p:txBody>
      </p:sp>
      <p:sp>
        <p:nvSpPr>
          <p:cNvPr id="78" name="CasellaDiTesto 77">
            <a:extLst>
              <a:ext uri="{FF2B5EF4-FFF2-40B4-BE49-F238E27FC236}">
                <a16:creationId xmlns:a16="http://schemas.microsoft.com/office/drawing/2014/main" id="{1838A26D-04FF-6553-72F9-1FF82A747BFD}"/>
              </a:ext>
            </a:extLst>
          </p:cNvPr>
          <p:cNvSpPr txBox="1"/>
          <p:nvPr/>
        </p:nvSpPr>
        <p:spPr>
          <a:xfrm>
            <a:off x="8743461" y="3559621"/>
            <a:ext cx="3186450" cy="577081"/>
          </a:xfrm>
          <a:prstGeom prst="rect">
            <a:avLst/>
          </a:prstGeom>
          <a:noFill/>
        </p:spPr>
        <p:txBody>
          <a:bodyPr wrap="square">
            <a:spAutoFit/>
          </a:bodyPr>
          <a:lstStyle>
            <a:defPPr>
              <a:defRPr lang="it-IT"/>
            </a:defPPr>
            <a:lvl1pPr algn="just" fontAlgn="t">
              <a:defRPr sz="1050" b="0" i="0" u="none" strike="noStrike">
                <a:solidFill>
                  <a:schemeClr val="tx2"/>
                </a:solidFill>
                <a:effectLst/>
                <a:latin typeface="Roboto" panose="02000000000000000000" pitchFamily="2" charset="0"/>
              </a:defRPr>
            </a:lvl1pPr>
          </a:lstStyle>
          <a:p>
            <a:r>
              <a:rPr lang="it-IT" dirty="0"/>
              <a:t>Per la valutazione del progetto in termini di </a:t>
            </a:r>
            <a:r>
              <a:rPr lang="it-IT" b="1" u="sng" dirty="0"/>
              <a:t>valore percepito</a:t>
            </a:r>
            <a:r>
              <a:rPr lang="it-IT" dirty="0"/>
              <a:t>, si faccia riferimento ai box n. </a:t>
            </a:r>
            <a:r>
              <a:rPr lang="it-IT" b="1" dirty="0"/>
              <a:t>7, 9 e 11 </a:t>
            </a:r>
            <a:r>
              <a:rPr lang="it-IT" dirty="0"/>
              <a:t>della scheda di progetto.</a:t>
            </a:r>
          </a:p>
        </p:txBody>
      </p:sp>
      <p:sp>
        <p:nvSpPr>
          <p:cNvPr id="80" name="CasellaDiTesto 79">
            <a:extLst>
              <a:ext uri="{FF2B5EF4-FFF2-40B4-BE49-F238E27FC236}">
                <a16:creationId xmlns:a16="http://schemas.microsoft.com/office/drawing/2014/main" id="{375059EB-FF66-6015-1FAD-220B02B3CDCB}"/>
              </a:ext>
            </a:extLst>
          </p:cNvPr>
          <p:cNvSpPr txBox="1"/>
          <p:nvPr/>
        </p:nvSpPr>
        <p:spPr>
          <a:xfrm>
            <a:off x="8743004" y="4256173"/>
            <a:ext cx="3196851" cy="738664"/>
          </a:xfrm>
          <a:prstGeom prst="rect">
            <a:avLst/>
          </a:prstGeom>
          <a:noFill/>
        </p:spPr>
        <p:txBody>
          <a:bodyPr wrap="square">
            <a:spAutoFit/>
          </a:bodyPr>
          <a:lstStyle>
            <a:defPPr>
              <a:defRPr lang="it-IT"/>
            </a:defPPr>
            <a:lvl1pPr algn="just" fontAlgn="t">
              <a:defRPr sz="1050" b="0" i="0" u="none" strike="noStrike">
                <a:solidFill>
                  <a:schemeClr val="tx2"/>
                </a:solidFill>
                <a:effectLst/>
                <a:latin typeface="Roboto" panose="02000000000000000000" pitchFamily="2" charset="0"/>
              </a:defRPr>
            </a:lvl1pPr>
          </a:lstStyle>
          <a:p>
            <a:r>
              <a:rPr lang="it-IT" dirty="0"/>
              <a:t>Per la valutazione del progetto in termini di </a:t>
            </a:r>
            <a:r>
              <a:rPr lang="it-IT" b="1" u="sng" dirty="0"/>
              <a:t>innovatività nelle metodologie</a:t>
            </a:r>
            <a:r>
              <a:rPr lang="it-IT" dirty="0"/>
              <a:t>, si faccia riferimento ai box n</a:t>
            </a:r>
            <a:r>
              <a:rPr lang="it-IT" b="1" dirty="0"/>
              <a:t>. 4, 6, 7 e 10 </a:t>
            </a:r>
            <a:r>
              <a:rPr lang="it-IT" dirty="0"/>
              <a:t>della scheda di progetto.</a:t>
            </a:r>
          </a:p>
        </p:txBody>
      </p:sp>
      <p:sp>
        <p:nvSpPr>
          <p:cNvPr id="82" name="CasellaDiTesto 81">
            <a:extLst>
              <a:ext uri="{FF2B5EF4-FFF2-40B4-BE49-F238E27FC236}">
                <a16:creationId xmlns:a16="http://schemas.microsoft.com/office/drawing/2014/main" id="{9432CA8F-BED8-587C-E2BE-F8D8F2253459}"/>
              </a:ext>
            </a:extLst>
          </p:cNvPr>
          <p:cNvSpPr txBox="1"/>
          <p:nvPr/>
        </p:nvSpPr>
        <p:spPr>
          <a:xfrm>
            <a:off x="8743004" y="5128136"/>
            <a:ext cx="3196852" cy="577081"/>
          </a:xfrm>
          <a:prstGeom prst="rect">
            <a:avLst/>
          </a:prstGeom>
          <a:noFill/>
        </p:spPr>
        <p:txBody>
          <a:bodyPr wrap="square">
            <a:spAutoFit/>
          </a:bodyPr>
          <a:lstStyle>
            <a:defPPr>
              <a:defRPr lang="it-IT"/>
            </a:defPPr>
            <a:lvl1pPr algn="just" fontAlgn="t">
              <a:defRPr sz="1050" b="0" i="0" u="none" strike="noStrike">
                <a:solidFill>
                  <a:schemeClr val="tx2"/>
                </a:solidFill>
                <a:effectLst/>
                <a:latin typeface="Roboto" panose="02000000000000000000" pitchFamily="2" charset="0"/>
              </a:defRPr>
            </a:lvl1pPr>
          </a:lstStyle>
          <a:p>
            <a:r>
              <a:rPr lang="it-IT" dirty="0"/>
              <a:t>Per la valutazione del progetto in termini di </a:t>
            </a:r>
            <a:r>
              <a:rPr lang="it-IT" b="1" u="sng" dirty="0"/>
              <a:t>ritorno economico</a:t>
            </a:r>
            <a:r>
              <a:rPr lang="it-IT" dirty="0"/>
              <a:t>, si faccia riferimento in particolare al box n. </a:t>
            </a:r>
            <a:r>
              <a:rPr lang="it-IT" b="1" dirty="0"/>
              <a:t>9</a:t>
            </a:r>
            <a:r>
              <a:rPr lang="it-IT" dirty="0"/>
              <a:t> della scheda di progetto.</a:t>
            </a:r>
          </a:p>
        </p:txBody>
      </p:sp>
      <p:cxnSp>
        <p:nvCxnSpPr>
          <p:cNvPr id="84" name="Connettore diritto 83">
            <a:extLst>
              <a:ext uri="{FF2B5EF4-FFF2-40B4-BE49-F238E27FC236}">
                <a16:creationId xmlns:a16="http://schemas.microsoft.com/office/drawing/2014/main" id="{E6C5483D-DC8B-AE21-8DFE-1767F965C5E4}"/>
              </a:ext>
            </a:extLst>
          </p:cNvPr>
          <p:cNvCxnSpPr>
            <a:cxnSpLocks/>
          </p:cNvCxnSpPr>
          <p:nvPr/>
        </p:nvCxnSpPr>
        <p:spPr>
          <a:xfrm>
            <a:off x="2812902" y="1877896"/>
            <a:ext cx="0" cy="744005"/>
          </a:xfrm>
          <a:prstGeom prst="line">
            <a:avLst/>
          </a:prstGeom>
        </p:spPr>
        <p:style>
          <a:lnRef idx="1">
            <a:schemeClr val="accent4"/>
          </a:lnRef>
          <a:fillRef idx="0">
            <a:schemeClr val="accent4"/>
          </a:fillRef>
          <a:effectRef idx="0">
            <a:schemeClr val="accent4"/>
          </a:effectRef>
          <a:fontRef idx="minor">
            <a:schemeClr val="tx1"/>
          </a:fontRef>
        </p:style>
      </p:cxnSp>
      <p:cxnSp>
        <p:nvCxnSpPr>
          <p:cNvPr id="85" name="Connettore diritto 84">
            <a:extLst>
              <a:ext uri="{FF2B5EF4-FFF2-40B4-BE49-F238E27FC236}">
                <a16:creationId xmlns:a16="http://schemas.microsoft.com/office/drawing/2014/main" id="{E8F70402-31BE-796C-5ED2-DBB2CB003489}"/>
              </a:ext>
            </a:extLst>
          </p:cNvPr>
          <p:cNvCxnSpPr>
            <a:cxnSpLocks/>
          </p:cNvCxnSpPr>
          <p:nvPr/>
        </p:nvCxnSpPr>
        <p:spPr>
          <a:xfrm>
            <a:off x="2812902" y="2874746"/>
            <a:ext cx="0" cy="461968"/>
          </a:xfrm>
          <a:prstGeom prst="line">
            <a:avLst/>
          </a:prstGeom>
        </p:spPr>
        <p:style>
          <a:lnRef idx="1">
            <a:schemeClr val="accent4"/>
          </a:lnRef>
          <a:fillRef idx="0">
            <a:schemeClr val="accent4"/>
          </a:fillRef>
          <a:effectRef idx="0">
            <a:schemeClr val="accent4"/>
          </a:effectRef>
          <a:fontRef idx="minor">
            <a:schemeClr val="tx1"/>
          </a:fontRef>
        </p:style>
      </p:cxnSp>
      <p:cxnSp>
        <p:nvCxnSpPr>
          <p:cNvPr id="86" name="Connettore diritto 85">
            <a:extLst>
              <a:ext uri="{FF2B5EF4-FFF2-40B4-BE49-F238E27FC236}">
                <a16:creationId xmlns:a16="http://schemas.microsoft.com/office/drawing/2014/main" id="{B2D6FDB3-FE42-B55E-9B11-9AF2EE86BC4A}"/>
              </a:ext>
            </a:extLst>
          </p:cNvPr>
          <p:cNvCxnSpPr>
            <a:cxnSpLocks/>
          </p:cNvCxnSpPr>
          <p:nvPr/>
        </p:nvCxnSpPr>
        <p:spPr>
          <a:xfrm>
            <a:off x="2812902" y="3568670"/>
            <a:ext cx="0" cy="558982"/>
          </a:xfrm>
          <a:prstGeom prst="line">
            <a:avLst/>
          </a:prstGeom>
        </p:spPr>
        <p:style>
          <a:lnRef idx="1">
            <a:schemeClr val="accent4"/>
          </a:lnRef>
          <a:fillRef idx="0">
            <a:schemeClr val="accent4"/>
          </a:fillRef>
          <a:effectRef idx="0">
            <a:schemeClr val="accent4"/>
          </a:effectRef>
          <a:fontRef idx="minor">
            <a:schemeClr val="tx1"/>
          </a:fontRef>
        </p:style>
      </p:cxnSp>
      <p:cxnSp>
        <p:nvCxnSpPr>
          <p:cNvPr id="87" name="Connettore diritto 86">
            <a:extLst>
              <a:ext uri="{FF2B5EF4-FFF2-40B4-BE49-F238E27FC236}">
                <a16:creationId xmlns:a16="http://schemas.microsoft.com/office/drawing/2014/main" id="{AAE9D672-C6C6-17AD-34F9-4B23D48BE5D6}"/>
              </a:ext>
            </a:extLst>
          </p:cNvPr>
          <p:cNvCxnSpPr>
            <a:cxnSpLocks/>
          </p:cNvCxnSpPr>
          <p:nvPr/>
        </p:nvCxnSpPr>
        <p:spPr>
          <a:xfrm>
            <a:off x="2812902" y="4346014"/>
            <a:ext cx="0" cy="558982"/>
          </a:xfrm>
          <a:prstGeom prst="line">
            <a:avLst/>
          </a:prstGeom>
        </p:spPr>
        <p:style>
          <a:lnRef idx="1">
            <a:schemeClr val="accent4"/>
          </a:lnRef>
          <a:fillRef idx="0">
            <a:schemeClr val="accent4"/>
          </a:fillRef>
          <a:effectRef idx="0">
            <a:schemeClr val="accent4"/>
          </a:effectRef>
          <a:fontRef idx="minor">
            <a:schemeClr val="tx1"/>
          </a:fontRef>
        </p:style>
      </p:cxnSp>
      <p:cxnSp>
        <p:nvCxnSpPr>
          <p:cNvPr id="88" name="Connettore diritto 87">
            <a:extLst>
              <a:ext uri="{FF2B5EF4-FFF2-40B4-BE49-F238E27FC236}">
                <a16:creationId xmlns:a16="http://schemas.microsoft.com/office/drawing/2014/main" id="{4C88F065-46BE-2D81-B01A-94D6C5ECCE3D}"/>
              </a:ext>
            </a:extLst>
          </p:cNvPr>
          <p:cNvCxnSpPr>
            <a:cxnSpLocks/>
          </p:cNvCxnSpPr>
          <p:nvPr/>
        </p:nvCxnSpPr>
        <p:spPr>
          <a:xfrm>
            <a:off x="2812902" y="5137185"/>
            <a:ext cx="0" cy="558982"/>
          </a:xfrm>
          <a:prstGeom prst="line">
            <a:avLst/>
          </a:prstGeom>
        </p:spPr>
        <p:style>
          <a:lnRef idx="1">
            <a:schemeClr val="accent4"/>
          </a:lnRef>
          <a:fillRef idx="0">
            <a:schemeClr val="accent4"/>
          </a:fillRef>
          <a:effectRef idx="0">
            <a:schemeClr val="accent4"/>
          </a:effectRef>
          <a:fontRef idx="minor">
            <a:schemeClr val="tx1"/>
          </a:fontRef>
        </p:style>
      </p:cxnSp>
      <p:cxnSp>
        <p:nvCxnSpPr>
          <p:cNvPr id="89" name="Connettore diritto 88">
            <a:extLst>
              <a:ext uri="{FF2B5EF4-FFF2-40B4-BE49-F238E27FC236}">
                <a16:creationId xmlns:a16="http://schemas.microsoft.com/office/drawing/2014/main" id="{0D2D458F-9AA9-E932-F026-AACA62A5664D}"/>
              </a:ext>
            </a:extLst>
          </p:cNvPr>
          <p:cNvCxnSpPr>
            <a:cxnSpLocks/>
          </p:cNvCxnSpPr>
          <p:nvPr/>
        </p:nvCxnSpPr>
        <p:spPr>
          <a:xfrm>
            <a:off x="8743004" y="1877896"/>
            <a:ext cx="0" cy="744005"/>
          </a:xfrm>
          <a:prstGeom prst="line">
            <a:avLst/>
          </a:prstGeom>
        </p:spPr>
        <p:style>
          <a:lnRef idx="1">
            <a:schemeClr val="accent4"/>
          </a:lnRef>
          <a:fillRef idx="0">
            <a:schemeClr val="accent4"/>
          </a:fillRef>
          <a:effectRef idx="0">
            <a:schemeClr val="accent4"/>
          </a:effectRef>
          <a:fontRef idx="minor">
            <a:schemeClr val="tx1"/>
          </a:fontRef>
        </p:style>
      </p:cxnSp>
      <p:cxnSp>
        <p:nvCxnSpPr>
          <p:cNvPr id="90" name="Connettore diritto 89">
            <a:extLst>
              <a:ext uri="{FF2B5EF4-FFF2-40B4-BE49-F238E27FC236}">
                <a16:creationId xmlns:a16="http://schemas.microsoft.com/office/drawing/2014/main" id="{4B2A8428-6097-8439-0670-EF2A6953B0A6}"/>
              </a:ext>
            </a:extLst>
          </p:cNvPr>
          <p:cNvCxnSpPr>
            <a:cxnSpLocks/>
          </p:cNvCxnSpPr>
          <p:nvPr/>
        </p:nvCxnSpPr>
        <p:spPr>
          <a:xfrm>
            <a:off x="8743004" y="2874746"/>
            <a:ext cx="0" cy="461968"/>
          </a:xfrm>
          <a:prstGeom prst="line">
            <a:avLst/>
          </a:prstGeom>
        </p:spPr>
        <p:style>
          <a:lnRef idx="1">
            <a:schemeClr val="accent4"/>
          </a:lnRef>
          <a:fillRef idx="0">
            <a:schemeClr val="accent4"/>
          </a:fillRef>
          <a:effectRef idx="0">
            <a:schemeClr val="accent4"/>
          </a:effectRef>
          <a:fontRef idx="minor">
            <a:schemeClr val="tx1"/>
          </a:fontRef>
        </p:style>
      </p:cxnSp>
      <p:cxnSp>
        <p:nvCxnSpPr>
          <p:cNvPr id="91" name="Connettore diritto 90">
            <a:extLst>
              <a:ext uri="{FF2B5EF4-FFF2-40B4-BE49-F238E27FC236}">
                <a16:creationId xmlns:a16="http://schemas.microsoft.com/office/drawing/2014/main" id="{C4BA9ECD-F7D0-3123-148A-88E74F3F9CBD}"/>
              </a:ext>
            </a:extLst>
          </p:cNvPr>
          <p:cNvCxnSpPr>
            <a:cxnSpLocks/>
          </p:cNvCxnSpPr>
          <p:nvPr/>
        </p:nvCxnSpPr>
        <p:spPr>
          <a:xfrm>
            <a:off x="8743004" y="3568670"/>
            <a:ext cx="0" cy="558982"/>
          </a:xfrm>
          <a:prstGeom prst="line">
            <a:avLst/>
          </a:prstGeom>
        </p:spPr>
        <p:style>
          <a:lnRef idx="1">
            <a:schemeClr val="accent4"/>
          </a:lnRef>
          <a:fillRef idx="0">
            <a:schemeClr val="accent4"/>
          </a:fillRef>
          <a:effectRef idx="0">
            <a:schemeClr val="accent4"/>
          </a:effectRef>
          <a:fontRef idx="minor">
            <a:schemeClr val="tx1"/>
          </a:fontRef>
        </p:style>
      </p:cxnSp>
      <p:cxnSp>
        <p:nvCxnSpPr>
          <p:cNvPr id="92" name="Connettore diritto 91">
            <a:extLst>
              <a:ext uri="{FF2B5EF4-FFF2-40B4-BE49-F238E27FC236}">
                <a16:creationId xmlns:a16="http://schemas.microsoft.com/office/drawing/2014/main" id="{2AB5799E-EF3D-C0C8-7380-DF1D4A384DED}"/>
              </a:ext>
            </a:extLst>
          </p:cNvPr>
          <p:cNvCxnSpPr>
            <a:cxnSpLocks/>
          </p:cNvCxnSpPr>
          <p:nvPr/>
        </p:nvCxnSpPr>
        <p:spPr>
          <a:xfrm>
            <a:off x="8743004" y="4346014"/>
            <a:ext cx="0" cy="558982"/>
          </a:xfrm>
          <a:prstGeom prst="line">
            <a:avLst/>
          </a:prstGeom>
        </p:spPr>
        <p:style>
          <a:lnRef idx="1">
            <a:schemeClr val="accent4"/>
          </a:lnRef>
          <a:fillRef idx="0">
            <a:schemeClr val="accent4"/>
          </a:fillRef>
          <a:effectRef idx="0">
            <a:schemeClr val="accent4"/>
          </a:effectRef>
          <a:fontRef idx="minor">
            <a:schemeClr val="tx1"/>
          </a:fontRef>
        </p:style>
      </p:cxnSp>
      <p:cxnSp>
        <p:nvCxnSpPr>
          <p:cNvPr id="93" name="Connettore diritto 92">
            <a:extLst>
              <a:ext uri="{FF2B5EF4-FFF2-40B4-BE49-F238E27FC236}">
                <a16:creationId xmlns:a16="http://schemas.microsoft.com/office/drawing/2014/main" id="{B9B56135-5176-BC1E-CD6C-60909204B411}"/>
              </a:ext>
            </a:extLst>
          </p:cNvPr>
          <p:cNvCxnSpPr>
            <a:cxnSpLocks/>
          </p:cNvCxnSpPr>
          <p:nvPr/>
        </p:nvCxnSpPr>
        <p:spPr>
          <a:xfrm>
            <a:off x="8743004" y="5137185"/>
            <a:ext cx="0" cy="558982"/>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312210160"/>
      </p:ext>
    </p:extLst>
  </p:cSld>
  <p:clrMapOvr>
    <a:masterClrMapping/>
  </p:clrMapOvr>
</p:sld>
</file>

<file path=ppt/theme/theme1.xml><?xml version="1.0" encoding="utf-8"?>
<a:theme xmlns:a="http://schemas.openxmlformats.org/drawingml/2006/main" name="Pagina Interna">
  <a:themeElements>
    <a:clrScheme name="AI">
      <a:dk1>
        <a:srgbClr val="000000"/>
      </a:dk1>
      <a:lt1>
        <a:srgbClr val="FFFFFF"/>
      </a:lt1>
      <a:dk2>
        <a:srgbClr val="5D6671"/>
      </a:dk2>
      <a:lt2>
        <a:srgbClr val="F3F5F7"/>
      </a:lt2>
      <a:accent1>
        <a:srgbClr val="002C6C"/>
      </a:accent1>
      <a:accent2>
        <a:srgbClr val="0059A6"/>
      </a:accent2>
      <a:accent3>
        <a:srgbClr val="7B9BFF"/>
      </a:accent3>
      <a:accent4>
        <a:srgbClr val="CAD7FF"/>
      </a:accent4>
      <a:accent5>
        <a:srgbClr val="00FFCB"/>
      </a:accent5>
      <a:accent6>
        <a:srgbClr val="C8FAF0"/>
      </a:accent6>
      <a:hlink>
        <a:srgbClr val="0059A6"/>
      </a:hlink>
      <a:folHlink>
        <a:srgbClr val="002C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6336bde-4e96-400b-9ce7-467fcd0e465a" xsi:nil="true"/>
    <lcf76f155ced4ddcb4097134ff3c332f xmlns="1f47c5b7-3333-4f6e-a788-e6cbcda51c5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892914DBAED9A844B4E3501EAE308ABD" ma:contentTypeVersion="14" ma:contentTypeDescription="Creare un nuovo documento." ma:contentTypeScope="" ma:versionID="dbd835c5271596f10ac5c2074aebeb69">
  <xsd:schema xmlns:xsd="http://www.w3.org/2001/XMLSchema" xmlns:xs="http://www.w3.org/2001/XMLSchema" xmlns:p="http://schemas.microsoft.com/office/2006/metadata/properties" xmlns:ns2="1f47c5b7-3333-4f6e-a788-e6cbcda51c5d" xmlns:ns3="86336bde-4e96-400b-9ce7-467fcd0e465a" targetNamespace="http://schemas.microsoft.com/office/2006/metadata/properties" ma:root="true" ma:fieldsID="8bb4ad0ef7bcafac0e9bf824ea8b94e2" ns2:_="" ns3:_="">
    <xsd:import namespace="1f47c5b7-3333-4f6e-a788-e6cbcda51c5d"/>
    <xsd:import namespace="86336bde-4e96-400b-9ce7-467fcd0e46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47c5b7-3333-4f6e-a788-e6cbcda51c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Tag immagine" ma:readOnly="false" ma:fieldId="{5cf76f15-5ced-4ddc-b409-7134ff3c332f}" ma:taxonomyMulti="true" ma:sspId="bb7ecba4-6851-424f-9bf7-50a0b9cf281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336bde-4e96-400b-9ce7-467fcd0e465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a2a11b5-c39a-4d67-9574-06bd975e60e1}" ma:internalName="TaxCatchAll" ma:showField="CatchAllData" ma:web="86336bde-4e96-400b-9ce7-467fcd0e465a">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6C26FD-9DD3-4FCB-B7D0-8F5027F62E22}">
  <ds:schemaRefs>
    <ds:schemaRef ds:uri="http://schemas.microsoft.com/sharepoint/v3/contenttype/forms"/>
  </ds:schemaRefs>
</ds:datastoreItem>
</file>

<file path=customXml/itemProps2.xml><?xml version="1.0" encoding="utf-8"?>
<ds:datastoreItem xmlns:ds="http://schemas.openxmlformats.org/officeDocument/2006/customXml" ds:itemID="{463F20D8-420A-4A20-807C-A1B9119E3CBC}">
  <ds:schemaRefs>
    <ds:schemaRef ds:uri="http://schemas.microsoft.com/office/2006/metadata/properties"/>
    <ds:schemaRef ds:uri="http://schemas.microsoft.com/office/infopath/2007/PartnerControls"/>
    <ds:schemaRef ds:uri="86336bde-4e96-400b-9ce7-467fcd0e465a"/>
    <ds:schemaRef ds:uri="1f47c5b7-3333-4f6e-a788-e6cbcda51c5d"/>
  </ds:schemaRefs>
</ds:datastoreItem>
</file>

<file path=customXml/itemProps3.xml><?xml version="1.0" encoding="utf-8"?>
<ds:datastoreItem xmlns:ds="http://schemas.openxmlformats.org/officeDocument/2006/customXml" ds:itemID="{47411F69-FF9E-4255-B2E2-727C511140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47c5b7-3333-4f6e-a788-e6cbcda51c5d"/>
    <ds:schemaRef ds:uri="86336bde-4e96-400b-9ce7-467fcd0e46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659</TotalTime>
  <Words>1367</Words>
  <Application>Microsoft Office PowerPoint</Application>
  <PresentationFormat>Widescreen</PresentationFormat>
  <Paragraphs>118</Paragraphs>
  <Slides>7</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7</vt:i4>
      </vt:variant>
    </vt:vector>
  </HeadingPairs>
  <TitlesOfParts>
    <vt:vector size="15" baseType="lpstr">
      <vt:lpstr>Arial</vt:lpstr>
      <vt:lpstr>Calibri</vt:lpstr>
      <vt:lpstr>Noto Sans Symbols</vt:lpstr>
      <vt:lpstr>NTR</vt:lpstr>
      <vt:lpstr>Roboto</vt:lpstr>
      <vt:lpstr>Roboto Light</vt:lpstr>
      <vt:lpstr>Wingdings</vt:lpstr>
      <vt:lpstr>Pagina Interna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 Valeria</dc:creator>
  <cp:lastModifiedBy>Fintschj Flavio</cp:lastModifiedBy>
  <cp:revision>9</cp:revision>
  <cp:lastPrinted>2023-11-22T17:14:30Z</cp:lastPrinted>
  <dcterms:created xsi:type="dcterms:W3CDTF">2023-11-22T14:29:12Z</dcterms:created>
  <dcterms:modified xsi:type="dcterms:W3CDTF">2024-01-17T14:46:19Z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0x010100892914DBAED9A844B4E3501EAE308ABD</vt:lpwstr>
  </property>
  <property fmtid="{D5CDD505-2E9C-101B-9397-08002B2CF9AE}" pid="3" name="MediaServiceImageTags">
    <vt:lpwstr/>
  </property>
</Properties>
</file>